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8" r:id="rId4"/>
  </p:sldMasterIdLst>
  <p:notesMasterIdLst>
    <p:notesMasterId r:id="rId11"/>
  </p:notesMasterIdLst>
  <p:sldIdLst>
    <p:sldId id="256" r:id="rId5"/>
    <p:sldId id="272" r:id="rId6"/>
    <p:sldId id="306" r:id="rId7"/>
    <p:sldId id="307" r:id="rId8"/>
    <p:sldId id="304" r:id="rId9"/>
    <p:sldId id="30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AC1AB-C3A0-41DF-B14C-7DB7540230EE}" v="2" dt="2023-07-25T07:49:35.521"/>
    <p1510:client id="{39E91EC9-D01C-44F5-9B54-1B8089D587B8}" v="60" dt="2023-07-25T18:19:20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36" y="-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n Teodorescu" userId="5a9a629557a7747a" providerId="LiveId" clId="{755F6C34-ADEC-4DA0-B0B1-44A45FB7E1F0}"/>
    <pc:docChg chg="modSld">
      <pc:chgData name="Florin Teodorescu" userId="5a9a629557a7747a" providerId="LiveId" clId="{755F6C34-ADEC-4DA0-B0B1-44A45FB7E1F0}" dt="2023-04-18T15:29:31.934" v="3" actId="20577"/>
      <pc:docMkLst>
        <pc:docMk/>
      </pc:docMkLst>
      <pc:sldChg chg="modSp mod">
        <pc:chgData name="Florin Teodorescu" userId="5a9a629557a7747a" providerId="LiveId" clId="{755F6C34-ADEC-4DA0-B0B1-44A45FB7E1F0}" dt="2023-04-18T15:29:31.934" v="3" actId="20577"/>
        <pc:sldMkLst>
          <pc:docMk/>
          <pc:sldMk cId="3162476434" sldId="272"/>
        </pc:sldMkLst>
        <pc:spChg chg="mod">
          <ac:chgData name="Florin Teodorescu" userId="5a9a629557a7747a" providerId="LiveId" clId="{755F6C34-ADEC-4DA0-B0B1-44A45FB7E1F0}" dt="2023-04-18T15:29:31.934" v="3" actId="20577"/>
          <ac:spMkLst>
            <pc:docMk/>
            <pc:sldMk cId="3162476434" sldId="272"/>
            <ac:spMk id="11" creationId="{00000000-0000-0000-0000-000000000000}"/>
          </ac:spMkLst>
        </pc:spChg>
      </pc:sldChg>
    </pc:docChg>
  </pc:docChgLst>
  <pc:docChgLst>
    <pc:chgData name="Florin Teodorescu" userId="5a9a629557a7747a" providerId="LiveId" clId="{C8B19CC6-7645-49BB-9202-5B1CA67DD7E3}"/>
    <pc:docChg chg="undo custSel addSld modSld">
      <pc:chgData name="Florin Teodorescu" userId="5a9a629557a7747a" providerId="LiveId" clId="{C8B19CC6-7645-49BB-9202-5B1CA67DD7E3}" dt="2023-06-01T14:26:48.942" v="5790" actId="1036"/>
      <pc:docMkLst>
        <pc:docMk/>
      </pc:docMkLst>
      <pc:sldChg chg="addSp delSp modSp mod">
        <pc:chgData name="Florin Teodorescu" userId="5a9a629557a7747a" providerId="LiveId" clId="{C8B19CC6-7645-49BB-9202-5B1CA67DD7E3}" dt="2023-05-30T02:33:46.964" v="2041" actId="20577"/>
        <pc:sldMkLst>
          <pc:docMk/>
          <pc:sldMk cId="4204882599" sldId="304"/>
        </pc:sldMkLst>
        <pc:spChg chg="mod">
          <ac:chgData name="Florin Teodorescu" userId="5a9a629557a7747a" providerId="LiveId" clId="{C8B19CC6-7645-49BB-9202-5B1CA67DD7E3}" dt="2023-05-30T01:16:56.553" v="16" actId="20577"/>
          <ac:spMkLst>
            <pc:docMk/>
            <pc:sldMk cId="4204882599" sldId="304"/>
            <ac:spMk id="2" creationId="{8D8C8770-528C-B25B-3622-F9DA794C2A0C}"/>
          </ac:spMkLst>
        </pc:spChg>
        <pc:graphicFrameChg chg="add mod modGraphic">
          <ac:chgData name="Florin Teodorescu" userId="5a9a629557a7747a" providerId="LiveId" clId="{C8B19CC6-7645-49BB-9202-5B1CA67DD7E3}" dt="2023-05-30T02:09:58.060" v="1207" actId="1076"/>
          <ac:graphicFrameMkLst>
            <pc:docMk/>
            <pc:sldMk cId="4204882599" sldId="304"/>
            <ac:graphicFrameMk id="3" creationId="{86CA0E6E-9BB3-A9B5-049A-AEA7A8D2FFA3}"/>
          </ac:graphicFrameMkLst>
        </pc:graphicFrameChg>
        <pc:graphicFrameChg chg="mod modGraphic">
          <ac:chgData name="Florin Teodorescu" userId="5a9a629557a7747a" providerId="LiveId" clId="{C8B19CC6-7645-49BB-9202-5B1CA67DD7E3}" dt="2023-05-30T02:29:34.288" v="1865" actId="14100"/>
          <ac:graphicFrameMkLst>
            <pc:docMk/>
            <pc:sldMk cId="4204882599" sldId="304"/>
            <ac:graphicFrameMk id="4" creationId="{2D1BD638-7FD8-4131-8E63-19DBC975E21A}"/>
          </ac:graphicFrameMkLst>
        </pc:graphicFrameChg>
        <pc:graphicFrameChg chg="add mod modGraphic">
          <ac:chgData name="Florin Teodorescu" userId="5a9a629557a7747a" providerId="LiveId" clId="{C8B19CC6-7645-49BB-9202-5B1CA67DD7E3}" dt="2023-05-30T02:11:00.067" v="1327" actId="20577"/>
          <ac:graphicFrameMkLst>
            <pc:docMk/>
            <pc:sldMk cId="4204882599" sldId="304"/>
            <ac:graphicFrameMk id="5" creationId="{2C4E4C83-8741-B4ED-C973-085B799267E3}"/>
          </ac:graphicFrameMkLst>
        </pc:graphicFrameChg>
        <pc:graphicFrameChg chg="add mod modGraphic">
          <ac:chgData name="Florin Teodorescu" userId="5a9a629557a7747a" providerId="LiveId" clId="{C8B19CC6-7645-49BB-9202-5B1CA67DD7E3}" dt="2023-05-30T02:29:29.652" v="1864" actId="14100"/>
          <ac:graphicFrameMkLst>
            <pc:docMk/>
            <pc:sldMk cId="4204882599" sldId="304"/>
            <ac:graphicFrameMk id="6" creationId="{A117A940-1E33-FF15-6E4D-8D94DDAF9A91}"/>
          </ac:graphicFrameMkLst>
        </pc:graphicFrameChg>
        <pc:graphicFrameChg chg="add mod modGraphic">
          <ac:chgData name="Florin Teodorescu" userId="5a9a629557a7747a" providerId="LiveId" clId="{C8B19CC6-7645-49BB-9202-5B1CA67DD7E3}" dt="2023-05-30T02:33:46.964" v="2041" actId="20577"/>
          <ac:graphicFrameMkLst>
            <pc:docMk/>
            <pc:sldMk cId="4204882599" sldId="304"/>
            <ac:graphicFrameMk id="7" creationId="{528EB459-9A85-3629-3231-5461C1F62131}"/>
          </ac:graphicFrameMkLst>
        </pc:graphicFrameChg>
        <pc:graphicFrameChg chg="del mod modGraphic">
          <ac:chgData name="Florin Teodorescu" userId="5a9a629557a7747a" providerId="LiveId" clId="{C8B19CC6-7645-49BB-9202-5B1CA67DD7E3}" dt="2023-05-30T02:09:42.258" v="1205" actId="478"/>
          <ac:graphicFrameMkLst>
            <pc:docMk/>
            <pc:sldMk cId="4204882599" sldId="304"/>
            <ac:graphicFrameMk id="68" creationId="{55D61BFE-4992-43D8-9BA6-BED5DE2E0247}"/>
          </ac:graphicFrameMkLst>
        </pc:graphicFrameChg>
      </pc:sldChg>
      <pc:sldChg chg="addSp delSp modSp add mod">
        <pc:chgData name="Florin Teodorescu" userId="5a9a629557a7747a" providerId="LiveId" clId="{C8B19CC6-7645-49BB-9202-5B1CA67DD7E3}" dt="2023-05-30T03:01:00.620" v="2078" actId="1076"/>
        <pc:sldMkLst>
          <pc:docMk/>
          <pc:sldMk cId="1571433852" sldId="305"/>
        </pc:sldMkLst>
        <pc:spChg chg="mod">
          <ac:chgData name="Florin Teodorescu" userId="5a9a629557a7747a" providerId="LiveId" clId="{C8B19CC6-7645-49BB-9202-5B1CA67DD7E3}" dt="2023-05-30T02:34:39.638" v="2053" actId="20577"/>
          <ac:spMkLst>
            <pc:docMk/>
            <pc:sldMk cId="1571433852" sldId="305"/>
            <ac:spMk id="2" creationId="{8D8C8770-528C-B25B-3622-F9DA794C2A0C}"/>
          </ac:spMkLst>
        </pc:spChg>
        <pc:graphicFrameChg chg="del">
          <ac:chgData name="Florin Teodorescu" userId="5a9a629557a7747a" providerId="LiveId" clId="{C8B19CC6-7645-49BB-9202-5B1CA67DD7E3}" dt="2023-05-30T02:34:46.069" v="2054" actId="478"/>
          <ac:graphicFrameMkLst>
            <pc:docMk/>
            <pc:sldMk cId="1571433852" sldId="305"/>
            <ac:graphicFrameMk id="3" creationId="{86CA0E6E-9BB3-A9B5-049A-AEA7A8D2FFA3}"/>
          </ac:graphicFrameMkLst>
        </pc:graphicFrameChg>
        <pc:graphicFrameChg chg="del">
          <ac:chgData name="Florin Teodorescu" userId="5a9a629557a7747a" providerId="LiveId" clId="{C8B19CC6-7645-49BB-9202-5B1CA67DD7E3}" dt="2023-05-30T02:34:46.069" v="2054" actId="478"/>
          <ac:graphicFrameMkLst>
            <pc:docMk/>
            <pc:sldMk cId="1571433852" sldId="305"/>
            <ac:graphicFrameMk id="4" creationId="{2D1BD638-7FD8-4131-8E63-19DBC975E21A}"/>
          </ac:graphicFrameMkLst>
        </pc:graphicFrameChg>
        <pc:graphicFrameChg chg="del">
          <ac:chgData name="Florin Teodorescu" userId="5a9a629557a7747a" providerId="LiveId" clId="{C8B19CC6-7645-49BB-9202-5B1CA67DD7E3}" dt="2023-05-30T02:34:46.069" v="2054" actId="478"/>
          <ac:graphicFrameMkLst>
            <pc:docMk/>
            <pc:sldMk cId="1571433852" sldId="305"/>
            <ac:graphicFrameMk id="5" creationId="{2C4E4C83-8741-B4ED-C973-085B799267E3}"/>
          </ac:graphicFrameMkLst>
        </pc:graphicFrameChg>
        <pc:graphicFrameChg chg="del">
          <ac:chgData name="Florin Teodorescu" userId="5a9a629557a7747a" providerId="LiveId" clId="{C8B19CC6-7645-49BB-9202-5B1CA67DD7E3}" dt="2023-05-30T02:34:46.069" v="2054" actId="478"/>
          <ac:graphicFrameMkLst>
            <pc:docMk/>
            <pc:sldMk cId="1571433852" sldId="305"/>
            <ac:graphicFrameMk id="6" creationId="{A117A940-1E33-FF15-6E4D-8D94DDAF9A91}"/>
          </ac:graphicFrameMkLst>
        </pc:graphicFrameChg>
        <pc:graphicFrameChg chg="del">
          <ac:chgData name="Florin Teodorescu" userId="5a9a629557a7747a" providerId="LiveId" clId="{C8B19CC6-7645-49BB-9202-5B1CA67DD7E3}" dt="2023-05-30T02:34:46.069" v="2054" actId="478"/>
          <ac:graphicFrameMkLst>
            <pc:docMk/>
            <pc:sldMk cId="1571433852" sldId="305"/>
            <ac:graphicFrameMk id="7" creationId="{528EB459-9A85-3629-3231-5461C1F62131}"/>
          </ac:graphicFrameMkLst>
        </pc:graphicFrameChg>
        <pc:picChg chg="add mod">
          <ac:chgData name="Florin Teodorescu" userId="5a9a629557a7747a" providerId="LiveId" clId="{C8B19CC6-7645-49BB-9202-5B1CA67DD7E3}" dt="2023-05-30T02:59:10.902" v="2067" actId="1076"/>
          <ac:picMkLst>
            <pc:docMk/>
            <pc:sldMk cId="1571433852" sldId="305"/>
            <ac:picMk id="9" creationId="{F8E728ED-B3A0-6E2D-6AC9-E906BAAE6E67}"/>
          </ac:picMkLst>
        </pc:picChg>
        <pc:picChg chg="add del mod">
          <ac:chgData name="Florin Teodorescu" userId="5a9a629557a7747a" providerId="LiveId" clId="{C8B19CC6-7645-49BB-9202-5B1CA67DD7E3}" dt="2023-05-30T02:59:54.830" v="2069" actId="478"/>
          <ac:picMkLst>
            <pc:docMk/>
            <pc:sldMk cId="1571433852" sldId="305"/>
            <ac:picMk id="11" creationId="{88B19774-4B69-A7B2-7CFF-F6D78E7F1A5E}"/>
          </ac:picMkLst>
        </pc:picChg>
        <pc:picChg chg="add mod">
          <ac:chgData name="Florin Teodorescu" userId="5a9a629557a7747a" providerId="LiveId" clId="{C8B19CC6-7645-49BB-9202-5B1CA67DD7E3}" dt="2023-05-30T03:00:12.930" v="2074" actId="1076"/>
          <ac:picMkLst>
            <pc:docMk/>
            <pc:sldMk cId="1571433852" sldId="305"/>
            <ac:picMk id="13" creationId="{EF890AD1-5861-0D5E-5E9D-36C29DDCBF08}"/>
          </ac:picMkLst>
        </pc:picChg>
        <pc:picChg chg="add mod">
          <ac:chgData name="Florin Teodorescu" userId="5a9a629557a7747a" providerId="LiveId" clId="{C8B19CC6-7645-49BB-9202-5B1CA67DD7E3}" dt="2023-05-30T03:00:40.084" v="2076" actId="1076"/>
          <ac:picMkLst>
            <pc:docMk/>
            <pc:sldMk cId="1571433852" sldId="305"/>
            <ac:picMk id="15" creationId="{7CBE78D6-BCBD-569F-B67E-937CF9DAB449}"/>
          </ac:picMkLst>
        </pc:picChg>
        <pc:picChg chg="add mod">
          <ac:chgData name="Florin Teodorescu" userId="5a9a629557a7747a" providerId="LiveId" clId="{C8B19CC6-7645-49BB-9202-5B1CA67DD7E3}" dt="2023-05-30T03:01:00.620" v="2078" actId="1076"/>
          <ac:picMkLst>
            <pc:docMk/>
            <pc:sldMk cId="1571433852" sldId="305"/>
            <ac:picMk id="17" creationId="{878E7130-E8E3-2F66-0CB6-B511E329F064}"/>
          </ac:picMkLst>
        </pc:picChg>
      </pc:sldChg>
      <pc:sldChg chg="addSp delSp modSp new mod">
        <pc:chgData name="Florin Teodorescu" userId="5a9a629557a7747a" providerId="LiveId" clId="{C8B19CC6-7645-49BB-9202-5B1CA67DD7E3}" dt="2023-06-01T14:00:19.346" v="4245" actId="14100"/>
        <pc:sldMkLst>
          <pc:docMk/>
          <pc:sldMk cId="1361536206" sldId="306"/>
        </pc:sldMkLst>
        <pc:spChg chg="add mod">
          <ac:chgData name="Florin Teodorescu" userId="5a9a629557a7747a" providerId="LiveId" clId="{C8B19CC6-7645-49BB-9202-5B1CA67DD7E3}" dt="2023-05-30T05:03:03.254" v="3190" actId="1076"/>
          <ac:spMkLst>
            <pc:docMk/>
            <pc:sldMk cId="1361536206" sldId="306"/>
            <ac:spMk id="2" creationId="{0BD708C5-D167-EF7B-BD40-AE4C50B6ED59}"/>
          </ac:spMkLst>
        </pc:spChg>
        <pc:spChg chg="del">
          <ac:chgData name="Florin Teodorescu" userId="5a9a629557a7747a" providerId="LiveId" clId="{C8B19CC6-7645-49BB-9202-5B1CA67DD7E3}" dt="2023-05-30T03:04:13.840" v="2080" actId="478"/>
          <ac:spMkLst>
            <pc:docMk/>
            <pc:sldMk cId="1361536206" sldId="306"/>
            <ac:spMk id="2" creationId="{84A4BB8C-7F9A-68C0-89D3-9509EAE79BDD}"/>
          </ac:spMkLst>
        </pc:spChg>
        <pc:spChg chg="add mod">
          <ac:chgData name="Florin Teodorescu" userId="5a9a629557a7747a" providerId="LiveId" clId="{C8B19CC6-7645-49BB-9202-5B1CA67DD7E3}" dt="2023-05-30T05:03:24.773" v="3194" actId="1076"/>
          <ac:spMkLst>
            <pc:docMk/>
            <pc:sldMk cId="1361536206" sldId="306"/>
            <ac:spMk id="3" creationId="{A302751F-875D-9FED-B099-C6A3E498F908}"/>
          </ac:spMkLst>
        </pc:spChg>
        <pc:spChg chg="del">
          <ac:chgData name="Florin Teodorescu" userId="5a9a629557a7747a" providerId="LiveId" clId="{C8B19CC6-7645-49BB-9202-5B1CA67DD7E3}" dt="2023-05-30T03:04:13.840" v="2080" actId="478"/>
          <ac:spMkLst>
            <pc:docMk/>
            <pc:sldMk cId="1361536206" sldId="306"/>
            <ac:spMk id="3" creationId="{D9E374B0-94E5-B4E7-60E6-27668865449A}"/>
          </ac:spMkLst>
        </pc:spChg>
        <pc:spChg chg="add mod">
          <ac:chgData name="Florin Teodorescu" userId="5a9a629557a7747a" providerId="LiveId" clId="{C8B19CC6-7645-49BB-9202-5B1CA67DD7E3}" dt="2023-05-30T04:35:38.515" v="3134" actId="20577"/>
          <ac:spMkLst>
            <pc:docMk/>
            <pc:sldMk cId="1361536206" sldId="306"/>
            <ac:spMk id="4" creationId="{21C781B8-1688-0F16-E390-8C467CF20C1F}"/>
          </ac:spMkLst>
        </pc:spChg>
        <pc:spChg chg="add 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5" creationId="{F302CDEC-5052-A6C1-F794-4207CF6387D4}"/>
          </ac:spMkLst>
        </pc:spChg>
        <pc:spChg chg="add 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6" creationId="{004AA1A2-E64D-5E79-3B0C-D565EE228985}"/>
          </ac:spMkLst>
        </pc:spChg>
        <pc:spChg chg="add 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7" creationId="{86CEC427-3BE7-45AD-6C45-51B2E8EBD14A}"/>
          </ac:spMkLst>
        </pc:spChg>
        <pc:spChg chg="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10" creationId="{1B4C2ECC-D9D0-E746-1DA5-60F6D6BE287C}"/>
          </ac:spMkLst>
        </pc:spChg>
        <pc:spChg chg="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11" creationId="{F4907DA9-BCA3-11A1-CF50-186C53BB192A}"/>
          </ac:spMkLst>
        </pc:spChg>
        <pc:spChg chg="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13" creationId="{F11DB6D2-ABB5-274B-66A3-960D8E14A638}"/>
          </ac:spMkLst>
        </pc:spChg>
        <pc:spChg chg="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14" creationId="{B84347F2-3230-65FA-5835-B557CEDD5D47}"/>
          </ac:spMkLst>
        </pc:spChg>
        <pc:spChg chg="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16" creationId="{C44FA7FD-8605-5D63-21CF-3427AC9E9DF7}"/>
          </ac:spMkLst>
        </pc:spChg>
        <pc:spChg chg="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17" creationId="{50B60214-F7B3-5FAD-2EBF-FB513CA3C3DC}"/>
          </ac:spMkLst>
        </pc:spChg>
        <pc:spChg chg="add mod">
          <ac:chgData name="Florin Teodorescu" userId="5a9a629557a7747a" providerId="LiveId" clId="{C8B19CC6-7645-49BB-9202-5B1CA67DD7E3}" dt="2023-05-30T04:12:22.328" v="2542" actId="14100"/>
          <ac:spMkLst>
            <pc:docMk/>
            <pc:sldMk cId="1361536206" sldId="306"/>
            <ac:spMk id="18" creationId="{AC5761D8-6BA8-E2B5-B8D6-E14FB81AF2E2}"/>
          </ac:spMkLst>
        </pc:spChg>
        <pc:spChg chg="add mod">
          <ac:chgData name="Florin Teodorescu" userId="5a9a629557a7747a" providerId="LiveId" clId="{C8B19CC6-7645-49BB-9202-5B1CA67DD7E3}" dt="2023-05-30T05:03:20.077" v="3193" actId="14100"/>
          <ac:spMkLst>
            <pc:docMk/>
            <pc:sldMk cId="1361536206" sldId="306"/>
            <ac:spMk id="19" creationId="{B1DFAA9B-6F46-6A31-66A6-33634B76AB62}"/>
          </ac:spMkLst>
        </pc:spChg>
        <pc:spChg chg="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21" creationId="{0026C02B-7FED-302A-444E-EB3A855E3050}"/>
          </ac:spMkLst>
        </pc:spChg>
        <pc:spChg chg="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22" creationId="{8E60AC16-C4EB-C8F9-AD55-117FF232E040}"/>
          </ac:spMkLst>
        </pc:spChg>
        <pc:spChg chg="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24" creationId="{A1DB54AA-65D3-91BD-3B66-88812F508F95}"/>
          </ac:spMkLst>
        </pc:spChg>
        <pc:spChg chg="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25" creationId="{4DE57974-C870-81D4-1B9C-49A8EDC05852}"/>
          </ac:spMkLst>
        </pc:spChg>
        <pc:spChg chg="add mod">
          <ac:chgData name="Florin Teodorescu" userId="5a9a629557a7747a" providerId="LiveId" clId="{C8B19CC6-7645-49BB-9202-5B1CA67DD7E3}" dt="2023-05-30T04:04:04.933" v="2450" actId="14100"/>
          <ac:spMkLst>
            <pc:docMk/>
            <pc:sldMk cId="1361536206" sldId="306"/>
            <ac:spMk id="26" creationId="{816739A4-1C73-F9F7-9F2A-22DBB5523840}"/>
          </ac:spMkLst>
        </pc:spChg>
        <pc:spChg chg="add mod">
          <ac:chgData name="Florin Teodorescu" userId="5a9a629557a7747a" providerId="LiveId" clId="{C8B19CC6-7645-49BB-9202-5B1CA67DD7E3}" dt="2023-05-30T04:04:00.889" v="2449" actId="14100"/>
          <ac:spMkLst>
            <pc:docMk/>
            <pc:sldMk cId="1361536206" sldId="306"/>
            <ac:spMk id="27" creationId="{F39AA529-C74C-829C-0AC3-1B1A84D8B1E6}"/>
          </ac:spMkLst>
        </pc:spChg>
        <pc:spChg chg="add mod">
          <ac:chgData name="Florin Teodorescu" userId="5a9a629557a7747a" providerId="LiveId" clId="{C8B19CC6-7645-49BB-9202-5B1CA67DD7E3}" dt="2023-05-30T04:03:51.411" v="2448" actId="1076"/>
          <ac:spMkLst>
            <pc:docMk/>
            <pc:sldMk cId="1361536206" sldId="306"/>
            <ac:spMk id="28" creationId="{AFBE506E-5678-404C-DAF8-677CE88A1C39}"/>
          </ac:spMkLst>
        </pc:spChg>
        <pc:spChg chg="add del mod">
          <ac:chgData name="Florin Teodorescu" userId="5a9a629557a7747a" providerId="LiveId" clId="{C8B19CC6-7645-49BB-9202-5B1CA67DD7E3}" dt="2023-05-30T04:18:38.289" v="2606" actId="478"/>
          <ac:spMkLst>
            <pc:docMk/>
            <pc:sldMk cId="1361536206" sldId="306"/>
            <ac:spMk id="29" creationId="{2DDE5609-13EE-DABC-4C9C-2A55EB50B78C}"/>
          </ac:spMkLst>
        </pc:spChg>
        <pc:spChg chg="add mod">
          <ac:chgData name="Florin Teodorescu" userId="5a9a629557a7747a" providerId="LiveId" clId="{C8B19CC6-7645-49BB-9202-5B1CA67DD7E3}" dt="2023-05-30T04:16:03.042" v="2578" actId="1076"/>
          <ac:spMkLst>
            <pc:docMk/>
            <pc:sldMk cId="1361536206" sldId="306"/>
            <ac:spMk id="30" creationId="{4F4DF5DC-EE3D-D63B-EC8C-11EF566FFF27}"/>
          </ac:spMkLst>
        </pc:spChg>
        <pc:spChg chg="add mod">
          <ac:chgData name="Florin Teodorescu" userId="5a9a629557a7747a" providerId="LiveId" clId="{C8B19CC6-7645-49BB-9202-5B1CA67DD7E3}" dt="2023-05-30T04:21:28.077" v="2659" actId="1036"/>
          <ac:spMkLst>
            <pc:docMk/>
            <pc:sldMk cId="1361536206" sldId="306"/>
            <ac:spMk id="31" creationId="{B54A1652-1232-CEDF-5714-F809C751327B}"/>
          </ac:spMkLst>
        </pc:spChg>
        <pc:spChg chg="add del mod">
          <ac:chgData name="Florin Teodorescu" userId="5a9a629557a7747a" providerId="LiveId" clId="{C8B19CC6-7645-49BB-9202-5B1CA67DD7E3}" dt="2023-06-01T14:00:07.851" v="4242" actId="478"/>
          <ac:spMkLst>
            <pc:docMk/>
            <pc:sldMk cId="1361536206" sldId="306"/>
            <ac:spMk id="32" creationId="{04A1F511-EB07-FAB8-74B0-C5D101B7D52F}"/>
          </ac:spMkLst>
        </pc:spChg>
        <pc:spChg chg="mod">
          <ac:chgData name="Florin Teodorescu" userId="5a9a629557a7747a" providerId="LiveId" clId="{C8B19CC6-7645-49BB-9202-5B1CA67DD7E3}" dt="2023-05-30T04:03:23.346" v="2444" actId="571"/>
          <ac:spMkLst>
            <pc:docMk/>
            <pc:sldMk cId="1361536206" sldId="306"/>
            <ac:spMk id="33" creationId="{9FACCE51-269E-61EB-1816-4F148C9C433C}"/>
          </ac:spMkLst>
        </pc:spChg>
        <pc:spChg chg="add del mod">
          <ac:chgData name="Florin Teodorescu" userId="5a9a629557a7747a" providerId="LiveId" clId="{C8B19CC6-7645-49BB-9202-5B1CA67DD7E3}" dt="2023-06-01T14:00:10.673" v="4243" actId="478"/>
          <ac:spMkLst>
            <pc:docMk/>
            <pc:sldMk cId="1361536206" sldId="306"/>
            <ac:spMk id="33" creationId="{A371B091-172F-A809-6F86-640BCF20D9C5}"/>
          </ac:spMkLst>
        </pc:spChg>
        <pc:spChg chg="mod">
          <ac:chgData name="Florin Teodorescu" userId="5a9a629557a7747a" providerId="LiveId" clId="{C8B19CC6-7645-49BB-9202-5B1CA67DD7E3}" dt="2023-05-30T04:03:23.346" v="2444" actId="571"/>
          <ac:spMkLst>
            <pc:docMk/>
            <pc:sldMk cId="1361536206" sldId="306"/>
            <ac:spMk id="34" creationId="{91A60DEA-71A2-412C-4B86-3C86DC7ECEFC}"/>
          </ac:spMkLst>
        </pc:spChg>
        <pc:spChg chg="add mod">
          <ac:chgData name="Florin Teodorescu" userId="5a9a629557a7747a" providerId="LiveId" clId="{C8B19CC6-7645-49BB-9202-5B1CA67DD7E3}" dt="2023-05-30T04:11:47.356" v="2533" actId="1036"/>
          <ac:spMkLst>
            <pc:docMk/>
            <pc:sldMk cId="1361536206" sldId="306"/>
            <ac:spMk id="35" creationId="{FD0739F8-3B77-2ACD-9359-9094851E4024}"/>
          </ac:spMkLst>
        </pc:spChg>
        <pc:spChg chg="add mod">
          <ac:chgData name="Florin Teodorescu" userId="5a9a629557a7747a" providerId="LiveId" clId="{C8B19CC6-7645-49BB-9202-5B1CA67DD7E3}" dt="2023-05-30T04:12:35.030" v="2546" actId="1076"/>
          <ac:spMkLst>
            <pc:docMk/>
            <pc:sldMk cId="1361536206" sldId="306"/>
            <ac:spMk id="36" creationId="{28034FB1-1F73-4E53-0420-360230B4CB44}"/>
          </ac:spMkLst>
        </pc:spChg>
        <pc:spChg chg="add mod">
          <ac:chgData name="Florin Teodorescu" userId="5a9a629557a7747a" providerId="LiveId" clId="{C8B19CC6-7645-49BB-9202-5B1CA67DD7E3}" dt="2023-05-30T04:13:11.588" v="2560" actId="1076"/>
          <ac:spMkLst>
            <pc:docMk/>
            <pc:sldMk cId="1361536206" sldId="306"/>
            <ac:spMk id="37" creationId="{F65294C3-A84C-A3E7-BF1C-4B76052E4F23}"/>
          </ac:spMkLst>
        </pc:spChg>
        <pc:spChg chg="add mod">
          <ac:chgData name="Florin Teodorescu" userId="5a9a629557a7747a" providerId="LiveId" clId="{C8B19CC6-7645-49BB-9202-5B1CA67DD7E3}" dt="2023-05-30T04:12:26.501" v="2544" actId="1076"/>
          <ac:spMkLst>
            <pc:docMk/>
            <pc:sldMk cId="1361536206" sldId="306"/>
            <ac:spMk id="38" creationId="{06632289-64D4-52FA-E3E0-F28A1FBD25F6}"/>
          </ac:spMkLst>
        </pc:spChg>
        <pc:spChg chg="add mod">
          <ac:chgData name="Florin Teodorescu" userId="5a9a629557a7747a" providerId="LiveId" clId="{C8B19CC6-7645-49BB-9202-5B1CA67DD7E3}" dt="2023-05-30T04:13:01.156" v="2558" actId="1037"/>
          <ac:spMkLst>
            <pc:docMk/>
            <pc:sldMk cId="1361536206" sldId="306"/>
            <ac:spMk id="39" creationId="{3EC1E1CE-EA2B-FC99-D393-B4F778874F00}"/>
          </ac:spMkLst>
        </pc:spChg>
        <pc:spChg chg="add del mod">
          <ac:chgData name="Florin Teodorescu" userId="5a9a629557a7747a" providerId="LiveId" clId="{C8B19CC6-7645-49BB-9202-5B1CA67DD7E3}" dt="2023-06-01T13:49:51.547" v="3957" actId="478"/>
          <ac:spMkLst>
            <pc:docMk/>
            <pc:sldMk cId="1361536206" sldId="306"/>
            <ac:spMk id="40" creationId="{86F146B8-B26B-1EE0-4A68-5592E0CFD515}"/>
          </ac:spMkLst>
        </pc:spChg>
        <pc:spChg chg="add del mod">
          <ac:chgData name="Florin Teodorescu" userId="5a9a629557a7747a" providerId="LiveId" clId="{C8B19CC6-7645-49BB-9202-5B1CA67DD7E3}" dt="2023-06-01T13:50:39.006" v="3985" actId="478"/>
          <ac:spMkLst>
            <pc:docMk/>
            <pc:sldMk cId="1361536206" sldId="306"/>
            <ac:spMk id="42" creationId="{E40591B7-C323-E560-CEC0-B6E8B6DD70F9}"/>
          </ac:spMkLst>
        </pc:spChg>
        <pc:spChg chg="add mod ord">
          <ac:chgData name="Florin Teodorescu" userId="5a9a629557a7747a" providerId="LiveId" clId="{C8B19CC6-7645-49BB-9202-5B1CA67DD7E3}" dt="2023-06-01T13:51:30.507" v="4029" actId="1037"/>
          <ac:spMkLst>
            <pc:docMk/>
            <pc:sldMk cId="1361536206" sldId="306"/>
            <ac:spMk id="44" creationId="{C30160E9-3D00-31D0-807D-9235C572A0E2}"/>
          </ac:spMkLst>
        </pc:spChg>
        <pc:spChg chg="add mod ord">
          <ac:chgData name="Florin Teodorescu" userId="5a9a629557a7747a" providerId="LiveId" clId="{C8B19CC6-7645-49BB-9202-5B1CA67DD7E3}" dt="2023-06-01T13:40:29.551" v="3401" actId="166"/>
          <ac:spMkLst>
            <pc:docMk/>
            <pc:sldMk cId="1361536206" sldId="306"/>
            <ac:spMk id="46" creationId="{9196C905-03E7-2030-2047-88D98CD57FC1}"/>
          </ac:spMkLst>
        </pc:spChg>
        <pc:spChg chg="add mod">
          <ac:chgData name="Florin Teodorescu" userId="5a9a629557a7747a" providerId="LiveId" clId="{C8B19CC6-7645-49BB-9202-5B1CA67DD7E3}" dt="2023-05-30T04:19:29.513" v="2618" actId="20577"/>
          <ac:spMkLst>
            <pc:docMk/>
            <pc:sldMk cId="1361536206" sldId="306"/>
            <ac:spMk id="47" creationId="{A7FAD0EA-F760-FD8B-B2B1-9CD11B5E1B5C}"/>
          </ac:spMkLst>
        </pc:spChg>
        <pc:spChg chg="add del mod">
          <ac:chgData name="Florin Teodorescu" userId="5a9a629557a7747a" providerId="LiveId" clId="{C8B19CC6-7645-49BB-9202-5B1CA67DD7E3}" dt="2023-06-01T13:58:21.627" v="4221" actId="478"/>
          <ac:spMkLst>
            <pc:docMk/>
            <pc:sldMk cId="1361536206" sldId="306"/>
            <ac:spMk id="49" creationId="{321B8824-44DD-DB99-386A-D0BAA5CAD691}"/>
          </ac:spMkLst>
        </pc:spChg>
        <pc:spChg chg="add del mod">
          <ac:chgData name="Florin Teodorescu" userId="5a9a629557a7747a" providerId="LiveId" clId="{C8B19CC6-7645-49BB-9202-5B1CA67DD7E3}" dt="2023-06-01T13:58:31.809" v="4224" actId="478"/>
          <ac:spMkLst>
            <pc:docMk/>
            <pc:sldMk cId="1361536206" sldId="306"/>
            <ac:spMk id="50" creationId="{91033481-9F2C-830D-10B5-6BED7633705C}"/>
          </ac:spMkLst>
        </pc:spChg>
        <pc:spChg chg="add mod">
          <ac:chgData name="Florin Teodorescu" userId="5a9a629557a7747a" providerId="LiveId" clId="{C8B19CC6-7645-49BB-9202-5B1CA67DD7E3}" dt="2023-06-01T13:51:30.507" v="4029" actId="1037"/>
          <ac:spMkLst>
            <pc:docMk/>
            <pc:sldMk cId="1361536206" sldId="306"/>
            <ac:spMk id="52" creationId="{27351A48-16F1-4D0F-0E2B-B9B7A47DA7DA}"/>
          </ac:spMkLst>
        </pc:spChg>
        <pc:spChg chg="add mod">
          <ac:chgData name="Florin Teodorescu" userId="5a9a629557a7747a" providerId="LiveId" clId="{C8B19CC6-7645-49BB-9202-5B1CA67DD7E3}" dt="2023-06-01T13:40:23.914" v="3400" actId="1035"/>
          <ac:spMkLst>
            <pc:docMk/>
            <pc:sldMk cId="1361536206" sldId="306"/>
            <ac:spMk id="54" creationId="{64CC36B5-6C38-A7F0-18B4-4643CF988441}"/>
          </ac:spMkLst>
        </pc:spChg>
        <pc:spChg chg="add del mod">
          <ac:chgData name="Florin Teodorescu" userId="5a9a629557a7747a" providerId="LiveId" clId="{C8B19CC6-7645-49BB-9202-5B1CA67DD7E3}" dt="2023-06-01T13:41:22.637" v="3465" actId="478"/>
          <ac:spMkLst>
            <pc:docMk/>
            <pc:sldMk cId="1361536206" sldId="306"/>
            <ac:spMk id="58" creationId="{88F5C301-3682-F42B-E883-231BCB1BAB80}"/>
          </ac:spMkLst>
        </pc:spChg>
        <pc:spChg chg="add mod ord">
          <ac:chgData name="Florin Teodorescu" userId="5a9a629557a7747a" providerId="LiveId" clId="{C8B19CC6-7645-49BB-9202-5B1CA67DD7E3}" dt="2023-06-01T13:42:07.104" v="3519" actId="1037"/>
          <ac:spMkLst>
            <pc:docMk/>
            <pc:sldMk cId="1361536206" sldId="306"/>
            <ac:spMk id="59" creationId="{576A89F3-9DC2-EE60-752F-9C887F405DD9}"/>
          </ac:spMkLst>
        </pc:spChg>
        <pc:spChg chg="add mod">
          <ac:chgData name="Florin Teodorescu" userId="5a9a629557a7747a" providerId="LiveId" clId="{C8B19CC6-7645-49BB-9202-5B1CA67DD7E3}" dt="2023-06-01T13:42:07.104" v="3519" actId="1037"/>
          <ac:spMkLst>
            <pc:docMk/>
            <pc:sldMk cId="1361536206" sldId="306"/>
            <ac:spMk id="60" creationId="{AAAD4DB2-CB33-0DF4-2A3D-4F1A475102DE}"/>
          </ac:spMkLst>
        </pc:spChg>
        <pc:spChg chg="add mod">
          <ac:chgData name="Florin Teodorescu" userId="5a9a629557a7747a" providerId="LiveId" clId="{C8B19CC6-7645-49BB-9202-5B1CA67DD7E3}" dt="2023-06-01T13:43:02.684" v="3583" actId="1037"/>
          <ac:spMkLst>
            <pc:docMk/>
            <pc:sldMk cId="1361536206" sldId="306"/>
            <ac:spMk id="1025" creationId="{BE2E72A7-B375-7DFC-70BA-CDA800802D19}"/>
          </ac:spMkLst>
        </pc:spChg>
        <pc:spChg chg="add mod">
          <ac:chgData name="Florin Teodorescu" userId="5a9a629557a7747a" providerId="LiveId" clId="{C8B19CC6-7645-49BB-9202-5B1CA67DD7E3}" dt="2023-06-01T13:45:34.104" v="3663" actId="207"/>
          <ac:spMkLst>
            <pc:docMk/>
            <pc:sldMk cId="1361536206" sldId="306"/>
            <ac:spMk id="1028" creationId="{DE469299-FC2C-96E6-F5DB-EBADB20812EE}"/>
          </ac:spMkLst>
        </pc:spChg>
        <pc:spChg chg="add mod">
          <ac:chgData name="Florin Teodorescu" userId="5a9a629557a7747a" providerId="LiveId" clId="{C8B19CC6-7645-49BB-9202-5B1CA67DD7E3}" dt="2023-06-01T13:44:11.923" v="3632" actId="1036"/>
          <ac:spMkLst>
            <pc:docMk/>
            <pc:sldMk cId="1361536206" sldId="306"/>
            <ac:spMk id="1030" creationId="{F864BEE7-3C50-9717-2F52-68BD544D789E}"/>
          </ac:spMkLst>
        </pc:spChg>
        <pc:spChg chg="add mod">
          <ac:chgData name="Florin Teodorescu" userId="5a9a629557a7747a" providerId="LiveId" clId="{C8B19CC6-7645-49BB-9202-5B1CA67DD7E3}" dt="2023-06-01T13:44:11.923" v="3632" actId="1036"/>
          <ac:spMkLst>
            <pc:docMk/>
            <pc:sldMk cId="1361536206" sldId="306"/>
            <ac:spMk id="1031" creationId="{98D4B7B1-EDDB-9472-C47E-A1FD9074C931}"/>
          </ac:spMkLst>
        </pc:spChg>
        <pc:spChg chg="add mod">
          <ac:chgData name="Florin Teodorescu" userId="5a9a629557a7747a" providerId="LiveId" clId="{C8B19CC6-7645-49BB-9202-5B1CA67DD7E3}" dt="2023-06-01T13:44:58.035" v="3644" actId="1076"/>
          <ac:spMkLst>
            <pc:docMk/>
            <pc:sldMk cId="1361536206" sldId="306"/>
            <ac:spMk id="1033" creationId="{C752CF2F-2C74-C7DB-2651-5F79A4DBAFC6}"/>
          </ac:spMkLst>
        </pc:spChg>
        <pc:spChg chg="add mod">
          <ac:chgData name="Florin Teodorescu" userId="5a9a629557a7747a" providerId="LiveId" clId="{C8B19CC6-7645-49BB-9202-5B1CA67DD7E3}" dt="2023-06-01T13:44:58.035" v="3644" actId="1076"/>
          <ac:spMkLst>
            <pc:docMk/>
            <pc:sldMk cId="1361536206" sldId="306"/>
            <ac:spMk id="1035" creationId="{883B5937-09FF-31AC-CE7A-43532B500B1B}"/>
          </ac:spMkLst>
        </pc:spChg>
        <pc:spChg chg="add mod">
          <ac:chgData name="Florin Teodorescu" userId="5a9a629557a7747a" providerId="LiveId" clId="{C8B19CC6-7645-49BB-9202-5B1CA67DD7E3}" dt="2023-06-01T13:46:16.656" v="3725" actId="1036"/>
          <ac:spMkLst>
            <pc:docMk/>
            <pc:sldMk cId="1361536206" sldId="306"/>
            <ac:spMk id="1037" creationId="{742A17E6-2D6E-E7E1-1E80-C7A1EB0AAF5D}"/>
          </ac:spMkLst>
        </pc:spChg>
        <pc:spChg chg="add mod">
          <ac:chgData name="Florin Teodorescu" userId="5a9a629557a7747a" providerId="LiveId" clId="{C8B19CC6-7645-49BB-9202-5B1CA67DD7E3}" dt="2023-06-01T13:46:16.656" v="3725" actId="1036"/>
          <ac:spMkLst>
            <pc:docMk/>
            <pc:sldMk cId="1361536206" sldId="306"/>
            <ac:spMk id="1038" creationId="{EBC1823C-3BA8-7728-E32F-C2A5BEFCFBB8}"/>
          </ac:spMkLst>
        </pc:spChg>
        <pc:spChg chg="add mod">
          <ac:chgData name="Florin Teodorescu" userId="5a9a629557a7747a" providerId="LiveId" clId="{C8B19CC6-7645-49BB-9202-5B1CA67DD7E3}" dt="2023-06-01T13:47:41.319" v="3848" actId="1036"/>
          <ac:spMkLst>
            <pc:docMk/>
            <pc:sldMk cId="1361536206" sldId="306"/>
            <ac:spMk id="1039" creationId="{A3800835-A270-4FC6-EB07-C20247EFF037}"/>
          </ac:spMkLst>
        </pc:spChg>
        <pc:spChg chg="add mod">
          <ac:chgData name="Florin Teodorescu" userId="5a9a629557a7747a" providerId="LiveId" clId="{C8B19CC6-7645-49BB-9202-5B1CA67DD7E3}" dt="2023-05-30T04:22:31.331" v="2679" actId="1076"/>
          <ac:spMkLst>
            <pc:docMk/>
            <pc:sldMk cId="1361536206" sldId="306"/>
            <ac:spMk id="1041" creationId="{0F4FAC99-A064-D213-2EDD-E954018DA35F}"/>
          </ac:spMkLst>
        </pc:spChg>
        <pc:spChg chg="add mod">
          <ac:chgData name="Florin Teodorescu" userId="5a9a629557a7747a" providerId="LiveId" clId="{C8B19CC6-7645-49BB-9202-5B1CA67DD7E3}" dt="2023-06-01T13:47:41.319" v="3848" actId="1036"/>
          <ac:spMkLst>
            <pc:docMk/>
            <pc:sldMk cId="1361536206" sldId="306"/>
            <ac:spMk id="1042" creationId="{B98FA643-FC3E-03F6-04E2-56DDF458D15F}"/>
          </ac:spMkLst>
        </pc:spChg>
        <pc:spChg chg="add mod">
          <ac:chgData name="Florin Teodorescu" userId="5a9a629557a7747a" providerId="LiveId" clId="{C8B19CC6-7645-49BB-9202-5B1CA67DD7E3}" dt="2023-05-30T04:22:26.792" v="2678" actId="120"/>
          <ac:spMkLst>
            <pc:docMk/>
            <pc:sldMk cId="1361536206" sldId="306"/>
            <ac:spMk id="1043" creationId="{3792CCBC-AEFB-0913-C8A1-26120A890DD2}"/>
          </ac:spMkLst>
        </pc:spChg>
        <pc:spChg chg="add mod">
          <ac:chgData name="Florin Teodorescu" userId="5a9a629557a7747a" providerId="LiveId" clId="{C8B19CC6-7645-49BB-9202-5B1CA67DD7E3}" dt="2023-05-30T04:22:38.447" v="2681" actId="1076"/>
          <ac:spMkLst>
            <pc:docMk/>
            <pc:sldMk cId="1361536206" sldId="306"/>
            <ac:spMk id="1045" creationId="{796DAA69-1B0A-6182-8BFD-156E275D62E5}"/>
          </ac:spMkLst>
        </pc:spChg>
        <pc:spChg chg="add del mod">
          <ac:chgData name="Florin Teodorescu" userId="5a9a629557a7747a" providerId="LiveId" clId="{C8B19CC6-7645-49BB-9202-5B1CA67DD7E3}" dt="2023-06-01T13:53:59.059" v="4160" actId="478"/>
          <ac:spMkLst>
            <pc:docMk/>
            <pc:sldMk cId="1361536206" sldId="306"/>
            <ac:spMk id="1046" creationId="{38D60069-1532-F907-7D4A-56E5ABEB0F4A}"/>
          </ac:spMkLst>
        </pc:spChg>
        <pc:spChg chg="add del mod">
          <ac:chgData name="Florin Teodorescu" userId="5a9a629557a7747a" providerId="LiveId" clId="{C8B19CC6-7645-49BB-9202-5B1CA67DD7E3}" dt="2023-06-01T13:54:41.395" v="4169" actId="478"/>
          <ac:spMkLst>
            <pc:docMk/>
            <pc:sldMk cId="1361536206" sldId="306"/>
            <ac:spMk id="1047" creationId="{DFFFD440-0B14-4BD2-B70A-23F6D1D9BAD0}"/>
          </ac:spMkLst>
        </pc:spChg>
        <pc:spChg chg="add mod">
          <ac:chgData name="Florin Teodorescu" userId="5a9a629557a7747a" providerId="LiveId" clId="{C8B19CC6-7645-49BB-9202-5B1CA67DD7E3}" dt="2023-06-01T13:48:12.765" v="3859" actId="1036"/>
          <ac:spMkLst>
            <pc:docMk/>
            <pc:sldMk cId="1361536206" sldId="306"/>
            <ac:spMk id="1048" creationId="{A751DA6E-71B1-212B-E44E-6D724DB33D90}"/>
          </ac:spMkLst>
        </pc:spChg>
        <pc:spChg chg="add mod">
          <ac:chgData name="Florin Teodorescu" userId="5a9a629557a7747a" providerId="LiveId" clId="{C8B19CC6-7645-49BB-9202-5B1CA67DD7E3}" dt="2023-06-01T13:48:12.765" v="3859" actId="1036"/>
          <ac:spMkLst>
            <pc:docMk/>
            <pc:sldMk cId="1361536206" sldId="306"/>
            <ac:spMk id="1050" creationId="{2312431D-465D-3869-D3EF-2D1B54195F5D}"/>
          </ac:spMkLst>
        </pc:spChg>
        <pc:spChg chg="add del mod">
          <ac:chgData name="Florin Teodorescu" userId="5a9a629557a7747a" providerId="LiveId" clId="{C8B19CC6-7645-49BB-9202-5B1CA67DD7E3}" dt="2023-06-01T13:56:25.856" v="4189" actId="478"/>
          <ac:spMkLst>
            <pc:docMk/>
            <pc:sldMk cId="1361536206" sldId="306"/>
            <ac:spMk id="1051" creationId="{6AC614FE-FFA3-CA9E-A65F-7B3FEC78A09B}"/>
          </ac:spMkLst>
        </pc:spChg>
        <pc:spChg chg="add del mod">
          <ac:chgData name="Florin Teodorescu" userId="5a9a629557a7747a" providerId="LiveId" clId="{C8B19CC6-7645-49BB-9202-5B1CA67DD7E3}" dt="2023-06-01T13:37:49.754" v="3292" actId="478"/>
          <ac:spMkLst>
            <pc:docMk/>
            <pc:sldMk cId="1361536206" sldId="306"/>
            <ac:spMk id="1052" creationId="{A13C9D2E-0E78-D808-0C33-B0B9B1A748E0}"/>
          </ac:spMkLst>
        </pc:spChg>
        <pc:spChg chg="add mod">
          <ac:chgData name="Florin Teodorescu" userId="5a9a629557a7747a" providerId="LiveId" clId="{C8B19CC6-7645-49BB-9202-5B1CA67DD7E3}" dt="2023-06-01T13:49:02.061" v="3927" actId="1038"/>
          <ac:spMkLst>
            <pc:docMk/>
            <pc:sldMk cId="1361536206" sldId="306"/>
            <ac:spMk id="1054" creationId="{01EF16A9-3F40-AEA6-F163-B40FD23C6502}"/>
          </ac:spMkLst>
        </pc:spChg>
        <pc:spChg chg="add mod">
          <ac:chgData name="Florin Teodorescu" userId="5a9a629557a7747a" providerId="LiveId" clId="{C8B19CC6-7645-49BB-9202-5B1CA67DD7E3}" dt="2023-06-01T13:49:02.061" v="3927" actId="1038"/>
          <ac:spMkLst>
            <pc:docMk/>
            <pc:sldMk cId="1361536206" sldId="306"/>
            <ac:spMk id="1055" creationId="{FB73E9E9-07CA-438A-266E-DB5E7CADA3C6}"/>
          </ac:spMkLst>
        </pc:spChg>
        <pc:spChg chg="add del mod">
          <ac:chgData name="Florin Teodorescu" userId="5a9a629557a7747a" providerId="LiveId" clId="{C8B19CC6-7645-49BB-9202-5B1CA67DD7E3}" dt="2023-06-01T13:56:33.835" v="4191" actId="478"/>
          <ac:spMkLst>
            <pc:docMk/>
            <pc:sldMk cId="1361536206" sldId="306"/>
            <ac:spMk id="1056" creationId="{2436E32D-6BF2-B038-6F74-56625B1DC865}"/>
          </ac:spMkLst>
        </pc:spChg>
        <pc:spChg chg="add del mod">
          <ac:chgData name="Florin Teodorescu" userId="5a9a629557a7747a" providerId="LiveId" clId="{C8B19CC6-7645-49BB-9202-5B1CA67DD7E3}" dt="2023-06-01T13:40:36.410" v="3402" actId="478"/>
          <ac:spMkLst>
            <pc:docMk/>
            <pc:sldMk cId="1361536206" sldId="306"/>
            <ac:spMk id="1057" creationId="{929FBE7C-5B15-FFAC-159F-7CCF5F6A66E0}"/>
          </ac:spMkLst>
        </pc:spChg>
        <pc:spChg chg="add mod">
          <ac:chgData name="Florin Teodorescu" userId="5a9a629557a7747a" providerId="LiveId" clId="{C8B19CC6-7645-49BB-9202-5B1CA67DD7E3}" dt="2023-06-01T13:50:03.535" v="3959" actId="1076"/>
          <ac:spMkLst>
            <pc:docMk/>
            <pc:sldMk cId="1361536206" sldId="306"/>
            <ac:spMk id="1058" creationId="{57411474-370C-5B4C-4F35-50B91806AE98}"/>
          </ac:spMkLst>
        </pc:spChg>
        <pc:spChg chg="add mod">
          <ac:chgData name="Florin Teodorescu" userId="5a9a629557a7747a" providerId="LiveId" clId="{C8B19CC6-7645-49BB-9202-5B1CA67DD7E3}" dt="2023-06-01T13:50:03.535" v="3959" actId="1076"/>
          <ac:spMkLst>
            <pc:docMk/>
            <pc:sldMk cId="1361536206" sldId="306"/>
            <ac:spMk id="1059" creationId="{BCF0013E-F64F-72F0-C705-43EEF7F6AAB7}"/>
          </ac:spMkLst>
        </pc:spChg>
        <pc:spChg chg="add mod">
          <ac:chgData name="Florin Teodorescu" userId="5a9a629557a7747a" providerId="LiveId" clId="{C8B19CC6-7645-49BB-9202-5B1CA67DD7E3}" dt="2023-06-01T13:51:13.815" v="4014" actId="1038"/>
          <ac:spMkLst>
            <pc:docMk/>
            <pc:sldMk cId="1361536206" sldId="306"/>
            <ac:spMk id="1061" creationId="{56F8B638-3DED-FF42-E7A5-6A41EC80A9D4}"/>
          </ac:spMkLst>
        </pc:spChg>
        <pc:spChg chg="add mod">
          <ac:chgData name="Florin Teodorescu" userId="5a9a629557a7747a" providerId="LiveId" clId="{C8B19CC6-7645-49BB-9202-5B1CA67DD7E3}" dt="2023-06-01T13:51:13.815" v="4014" actId="1038"/>
          <ac:spMkLst>
            <pc:docMk/>
            <pc:sldMk cId="1361536206" sldId="306"/>
            <ac:spMk id="1062" creationId="{32B18B5C-034A-8948-54B7-0DD7E70EE616}"/>
          </ac:spMkLst>
        </pc:spChg>
        <pc:spChg chg="add del mod">
          <ac:chgData name="Florin Teodorescu" userId="5a9a629557a7747a" providerId="LiveId" clId="{C8B19CC6-7645-49BB-9202-5B1CA67DD7E3}" dt="2023-06-01T13:56:33.835" v="4191" actId="478"/>
          <ac:spMkLst>
            <pc:docMk/>
            <pc:sldMk cId="1361536206" sldId="306"/>
            <ac:spMk id="1063" creationId="{1C2888B3-3B1A-F1D1-7B42-637632F9378E}"/>
          </ac:spMkLst>
        </pc:spChg>
        <pc:spChg chg="add del mod">
          <ac:chgData name="Florin Teodorescu" userId="5a9a629557a7747a" providerId="LiveId" clId="{C8B19CC6-7645-49BB-9202-5B1CA67DD7E3}" dt="2023-06-01T13:56:51.486" v="4196" actId="478"/>
          <ac:spMkLst>
            <pc:docMk/>
            <pc:sldMk cId="1361536206" sldId="306"/>
            <ac:spMk id="1064" creationId="{C12CC2DF-CB42-6A7D-C4EE-18493FE3B09F}"/>
          </ac:spMkLst>
        </pc:spChg>
        <pc:spChg chg="add del mod">
          <ac:chgData name="Florin Teodorescu" userId="5a9a629557a7747a" providerId="LiveId" clId="{C8B19CC6-7645-49BB-9202-5B1CA67DD7E3}" dt="2023-06-01T13:59:01.906" v="4228" actId="478"/>
          <ac:spMkLst>
            <pc:docMk/>
            <pc:sldMk cId="1361536206" sldId="306"/>
            <ac:spMk id="1065" creationId="{F2457D08-6888-1906-9732-E3C1936C3141}"/>
          </ac:spMkLst>
        </pc:spChg>
        <pc:spChg chg="add del mod">
          <ac:chgData name="Florin Teodorescu" userId="5a9a629557a7747a" providerId="LiveId" clId="{C8B19CC6-7645-49BB-9202-5B1CA67DD7E3}" dt="2023-06-01T13:59:08.510" v="4230" actId="478"/>
          <ac:spMkLst>
            <pc:docMk/>
            <pc:sldMk cId="1361536206" sldId="306"/>
            <ac:spMk id="1066" creationId="{044E0F5B-2E04-37D2-B515-B2E368D0C0BF}"/>
          </ac:spMkLst>
        </pc:spChg>
        <pc:spChg chg="add mod">
          <ac:chgData name="Florin Teodorescu" userId="5a9a629557a7747a" providerId="LiveId" clId="{C8B19CC6-7645-49BB-9202-5B1CA67DD7E3}" dt="2023-06-01T13:52:12.709" v="4085" actId="1036"/>
          <ac:spMkLst>
            <pc:docMk/>
            <pc:sldMk cId="1361536206" sldId="306"/>
            <ac:spMk id="1067" creationId="{5C547A63-2335-EA8B-7177-DB84CD62506A}"/>
          </ac:spMkLst>
        </pc:spChg>
        <pc:spChg chg="add mod">
          <ac:chgData name="Florin Teodorescu" userId="5a9a629557a7747a" providerId="LiveId" clId="{C8B19CC6-7645-49BB-9202-5B1CA67DD7E3}" dt="2023-06-01T13:52:12.709" v="4085" actId="1036"/>
          <ac:spMkLst>
            <pc:docMk/>
            <pc:sldMk cId="1361536206" sldId="306"/>
            <ac:spMk id="1069" creationId="{B8A66F61-2364-DCAF-5FEB-CFBE35FBC561}"/>
          </ac:spMkLst>
        </pc:spChg>
        <pc:spChg chg="add mod">
          <ac:chgData name="Florin Teodorescu" userId="5a9a629557a7747a" providerId="LiveId" clId="{C8B19CC6-7645-49BB-9202-5B1CA67DD7E3}" dt="2023-06-01T13:53:34.769" v="4152" actId="1036"/>
          <ac:spMkLst>
            <pc:docMk/>
            <pc:sldMk cId="1361536206" sldId="306"/>
            <ac:spMk id="1070" creationId="{B2F09130-D286-D1D9-CF17-153652FCF613}"/>
          </ac:spMkLst>
        </pc:spChg>
        <pc:spChg chg="add mod">
          <ac:chgData name="Florin Teodorescu" userId="5a9a629557a7747a" providerId="LiveId" clId="{C8B19CC6-7645-49BB-9202-5B1CA67DD7E3}" dt="2023-06-01T13:53:34.769" v="4152" actId="1036"/>
          <ac:spMkLst>
            <pc:docMk/>
            <pc:sldMk cId="1361536206" sldId="306"/>
            <ac:spMk id="1071" creationId="{345DF3D7-5B6C-3415-F984-C01A97B3A48D}"/>
          </ac:spMkLst>
        </pc:spChg>
        <pc:spChg chg="add mod">
          <ac:chgData name="Florin Teodorescu" userId="5a9a629557a7747a" providerId="LiveId" clId="{C8B19CC6-7645-49BB-9202-5B1CA67DD7E3}" dt="2023-06-01T13:54:36.722" v="4168" actId="14100"/>
          <ac:spMkLst>
            <pc:docMk/>
            <pc:sldMk cId="1361536206" sldId="306"/>
            <ac:spMk id="1072" creationId="{97440079-1528-3E83-588A-F23517B0E816}"/>
          </ac:spMkLst>
        </pc:spChg>
        <pc:spChg chg="add del mod">
          <ac:chgData name="Florin Teodorescu" userId="5a9a629557a7747a" providerId="LiveId" clId="{C8B19CC6-7645-49BB-9202-5B1CA67DD7E3}" dt="2023-06-01T13:44:01.462" v="3610" actId="478"/>
          <ac:spMkLst>
            <pc:docMk/>
            <pc:sldMk cId="1361536206" sldId="306"/>
            <ac:spMk id="1074" creationId="{C5E66208-81BA-7C3C-BD80-C4CA2DDDDDE6}"/>
          </ac:spMkLst>
        </pc:spChg>
        <pc:spChg chg="add del mod">
          <ac:chgData name="Florin Teodorescu" userId="5a9a629557a7747a" providerId="LiveId" clId="{C8B19CC6-7645-49BB-9202-5B1CA67DD7E3}" dt="2023-06-01T13:44:38.208" v="3641" actId="478"/>
          <ac:spMkLst>
            <pc:docMk/>
            <pc:sldMk cId="1361536206" sldId="306"/>
            <ac:spMk id="1075" creationId="{A55909A7-E560-5B3A-4E85-63869ABBDF6A}"/>
          </ac:spMkLst>
        </pc:spChg>
        <pc:spChg chg="add del mod">
          <ac:chgData name="Florin Teodorescu" userId="5a9a629557a7747a" providerId="LiveId" clId="{C8B19CC6-7645-49BB-9202-5B1CA67DD7E3}" dt="2023-06-01T13:56:51.486" v="4196" actId="478"/>
          <ac:spMkLst>
            <pc:docMk/>
            <pc:sldMk cId="1361536206" sldId="306"/>
            <ac:spMk id="1077" creationId="{2CBB8C95-5FF6-F3AF-A64D-EC415C5B9309}"/>
          </ac:spMkLst>
        </pc:spChg>
        <pc:spChg chg="add del mod">
          <ac:chgData name="Florin Teodorescu" userId="5a9a629557a7747a" providerId="LiveId" clId="{C8B19CC6-7645-49BB-9202-5B1CA67DD7E3}" dt="2023-06-01T13:57:17.659" v="4204" actId="478"/>
          <ac:spMkLst>
            <pc:docMk/>
            <pc:sldMk cId="1361536206" sldId="306"/>
            <ac:spMk id="1078" creationId="{B9AB0029-7A3D-F6B9-95C3-9909410BBB77}"/>
          </ac:spMkLst>
        </pc:spChg>
        <pc:spChg chg="add del mod">
          <ac:chgData name="Florin Teodorescu" userId="5a9a629557a7747a" providerId="LiveId" clId="{C8B19CC6-7645-49BB-9202-5B1CA67DD7E3}" dt="2023-06-01T13:59:08.510" v="4230" actId="478"/>
          <ac:spMkLst>
            <pc:docMk/>
            <pc:sldMk cId="1361536206" sldId="306"/>
            <ac:spMk id="1079" creationId="{BE089040-61F9-EF92-636A-04EC6120241B}"/>
          </ac:spMkLst>
        </pc:spChg>
        <pc:spChg chg="add del mod">
          <ac:chgData name="Florin Teodorescu" userId="5a9a629557a7747a" providerId="LiveId" clId="{C8B19CC6-7645-49BB-9202-5B1CA67DD7E3}" dt="2023-06-01T13:59:27.445" v="4235" actId="478"/>
          <ac:spMkLst>
            <pc:docMk/>
            <pc:sldMk cId="1361536206" sldId="306"/>
            <ac:spMk id="1080" creationId="{F4B8FFD0-CA8C-F42A-E587-47EF5A7B93F8}"/>
          </ac:spMkLst>
        </pc:spChg>
        <pc:spChg chg="add del mod">
          <ac:chgData name="Florin Teodorescu" userId="5a9a629557a7747a" providerId="LiveId" clId="{C8B19CC6-7645-49BB-9202-5B1CA67DD7E3}" dt="2023-06-01T13:46:08.416" v="3684" actId="478"/>
          <ac:spMkLst>
            <pc:docMk/>
            <pc:sldMk cId="1361536206" sldId="306"/>
            <ac:spMk id="1082" creationId="{EFBED799-175A-084C-97EA-7116A88F928A}"/>
          </ac:spMkLst>
        </pc:spChg>
        <pc:spChg chg="add del mod">
          <ac:chgData name="Florin Teodorescu" userId="5a9a629557a7747a" providerId="LiveId" clId="{C8B19CC6-7645-49BB-9202-5B1CA67DD7E3}" dt="2023-06-01T13:47:01.393" v="3764" actId="478"/>
          <ac:spMkLst>
            <pc:docMk/>
            <pc:sldMk cId="1361536206" sldId="306"/>
            <ac:spMk id="1083" creationId="{C82315D5-DCF0-D78D-E3D6-3B68AB0CC3E9}"/>
          </ac:spMkLst>
        </pc:spChg>
        <pc:spChg chg="add del mod">
          <ac:chgData name="Florin Teodorescu" userId="5a9a629557a7747a" providerId="LiveId" clId="{C8B19CC6-7645-49BB-9202-5B1CA67DD7E3}" dt="2023-06-01T13:54:44.112" v="4170" actId="478"/>
          <ac:spMkLst>
            <pc:docMk/>
            <pc:sldMk cId="1361536206" sldId="306"/>
            <ac:spMk id="1084" creationId="{CB082408-1DB6-6929-BCFE-FA7C678F5B21}"/>
          </ac:spMkLst>
        </pc:spChg>
        <pc:spChg chg="add del mod">
          <ac:chgData name="Florin Teodorescu" userId="5a9a629557a7747a" providerId="LiveId" clId="{C8B19CC6-7645-49BB-9202-5B1CA67DD7E3}" dt="2023-06-01T13:55:14.481" v="4177" actId="478"/>
          <ac:spMkLst>
            <pc:docMk/>
            <pc:sldMk cId="1361536206" sldId="306"/>
            <ac:spMk id="1085" creationId="{78130F05-E4D4-BC71-C7A3-B9A94EE79D78}"/>
          </ac:spMkLst>
        </pc:spChg>
        <pc:spChg chg="add del mod">
          <ac:chgData name="Florin Teodorescu" userId="5a9a629557a7747a" providerId="LiveId" clId="{C8B19CC6-7645-49BB-9202-5B1CA67DD7E3}" dt="2023-06-01T13:57:17.659" v="4204" actId="478"/>
          <ac:spMkLst>
            <pc:docMk/>
            <pc:sldMk cId="1361536206" sldId="306"/>
            <ac:spMk id="1087" creationId="{485BA2F4-64CC-BA34-BF60-BBFA46B70D9A}"/>
          </ac:spMkLst>
        </pc:spChg>
        <pc:spChg chg="add del mod">
          <ac:chgData name="Florin Teodorescu" userId="5a9a629557a7747a" providerId="LiveId" clId="{C8B19CC6-7645-49BB-9202-5B1CA67DD7E3}" dt="2023-06-01T13:42:21.245" v="3528" actId="478"/>
          <ac:spMkLst>
            <pc:docMk/>
            <pc:sldMk cId="1361536206" sldId="306"/>
            <ac:spMk id="1088" creationId="{F5BDA7CD-CC6F-5711-8341-A7806A48DE1A}"/>
          </ac:spMkLst>
        </pc:spChg>
        <pc:spChg chg="add del mod">
          <ac:chgData name="Florin Teodorescu" userId="5a9a629557a7747a" providerId="LiveId" clId="{C8B19CC6-7645-49BB-9202-5B1CA67DD7E3}" dt="2023-06-01T13:57:34.362" v="4209" actId="478"/>
          <ac:spMkLst>
            <pc:docMk/>
            <pc:sldMk cId="1361536206" sldId="306"/>
            <ac:spMk id="1090" creationId="{9B25E3C2-2A8A-9C13-B9F5-113955F439D1}"/>
          </ac:spMkLst>
        </pc:spChg>
        <pc:spChg chg="add del mod">
          <ac:chgData name="Florin Teodorescu" userId="5a9a629557a7747a" providerId="LiveId" clId="{C8B19CC6-7645-49BB-9202-5B1CA67DD7E3}" dt="2023-06-01T13:42:40.779" v="3534" actId="478"/>
          <ac:spMkLst>
            <pc:docMk/>
            <pc:sldMk cId="1361536206" sldId="306"/>
            <ac:spMk id="1091" creationId="{6944EE84-FB38-6DA7-F50D-650F8FABBC70}"/>
          </ac:spMkLst>
        </pc:spChg>
        <pc:spChg chg="add del mod">
          <ac:chgData name="Florin Teodorescu" userId="5a9a629557a7747a" providerId="LiveId" clId="{C8B19CC6-7645-49BB-9202-5B1CA67DD7E3}" dt="2023-06-01T13:57:34.362" v="4209" actId="478"/>
          <ac:spMkLst>
            <pc:docMk/>
            <pc:sldMk cId="1361536206" sldId="306"/>
            <ac:spMk id="1093" creationId="{9A13761D-3338-DD1C-40B2-64E419FC97CB}"/>
          </ac:spMkLst>
        </pc:spChg>
        <pc:spChg chg="add del mod">
          <ac:chgData name="Florin Teodorescu" userId="5a9a629557a7747a" providerId="LiveId" clId="{C8B19CC6-7645-49BB-9202-5B1CA67DD7E3}" dt="2023-06-01T13:58:01.374" v="4216" actId="478"/>
          <ac:spMkLst>
            <pc:docMk/>
            <pc:sldMk cId="1361536206" sldId="306"/>
            <ac:spMk id="1094" creationId="{F3140BC6-45C4-0712-1E87-A500EBB9438D}"/>
          </ac:spMkLst>
        </pc:spChg>
        <pc:spChg chg="add del mod">
          <ac:chgData name="Florin Teodorescu" userId="5a9a629557a7747a" providerId="LiveId" clId="{C8B19CC6-7645-49BB-9202-5B1CA67DD7E3}" dt="2023-06-01T13:59:27.445" v="4235" actId="478"/>
          <ac:spMkLst>
            <pc:docMk/>
            <pc:sldMk cId="1361536206" sldId="306"/>
            <ac:spMk id="1095" creationId="{5B487BB3-2A5D-048B-4BBC-64AAE4BC8DE6}"/>
          </ac:spMkLst>
        </pc:spChg>
        <pc:spChg chg="add del mod">
          <ac:chgData name="Florin Teodorescu" userId="5a9a629557a7747a" providerId="LiveId" clId="{C8B19CC6-7645-49BB-9202-5B1CA67DD7E3}" dt="2023-06-01T13:59:43.518" v="4239" actId="478"/>
          <ac:spMkLst>
            <pc:docMk/>
            <pc:sldMk cId="1361536206" sldId="306"/>
            <ac:spMk id="1096" creationId="{5A8C7DA8-9783-0DF4-F3DE-2DB80A8DB498}"/>
          </ac:spMkLst>
        </pc:spChg>
        <pc:spChg chg="add del mod">
          <ac:chgData name="Florin Teodorescu" userId="5a9a629557a7747a" providerId="LiveId" clId="{C8B19CC6-7645-49BB-9202-5B1CA67DD7E3}" dt="2023-06-01T13:47:56.368" v="3849" actId="478"/>
          <ac:spMkLst>
            <pc:docMk/>
            <pc:sldMk cId="1361536206" sldId="306"/>
            <ac:spMk id="1098" creationId="{FC88B3F2-B6DA-2E59-13C3-497746A9954F}"/>
          </ac:spMkLst>
        </pc:spChg>
        <pc:spChg chg="add del mod">
          <ac:chgData name="Florin Teodorescu" userId="5a9a629557a7747a" providerId="LiveId" clId="{C8B19CC6-7645-49BB-9202-5B1CA67DD7E3}" dt="2023-06-01T13:48:44.654" v="3872" actId="478"/>
          <ac:spMkLst>
            <pc:docMk/>
            <pc:sldMk cId="1361536206" sldId="306"/>
            <ac:spMk id="1099" creationId="{19CF26D1-21B3-D384-A5E9-918761855A7D}"/>
          </ac:spMkLst>
        </pc:spChg>
        <pc:spChg chg="add del mod">
          <ac:chgData name="Florin Teodorescu" userId="5a9a629557a7747a" providerId="LiveId" clId="{C8B19CC6-7645-49BB-9202-5B1CA67DD7E3}" dt="2023-06-01T13:55:14.481" v="4177" actId="478"/>
          <ac:spMkLst>
            <pc:docMk/>
            <pc:sldMk cId="1361536206" sldId="306"/>
            <ac:spMk id="1100" creationId="{71FFAACF-0D68-1089-9186-239D1A84954E}"/>
          </ac:spMkLst>
        </pc:spChg>
        <pc:spChg chg="add del mod">
          <ac:chgData name="Florin Teodorescu" userId="5a9a629557a7747a" providerId="LiveId" clId="{C8B19CC6-7645-49BB-9202-5B1CA67DD7E3}" dt="2023-06-01T13:55:55.978" v="4184" actId="478"/>
          <ac:spMkLst>
            <pc:docMk/>
            <pc:sldMk cId="1361536206" sldId="306"/>
            <ac:spMk id="1101" creationId="{035A2143-5AE1-4FBB-3F40-C587BA0A35C2}"/>
          </ac:spMkLst>
        </pc:spChg>
        <pc:spChg chg="add del mod">
          <ac:chgData name="Florin Teodorescu" userId="5a9a629557a7747a" providerId="LiveId" clId="{C8B19CC6-7645-49BB-9202-5B1CA67DD7E3}" dt="2023-06-01T13:58:01.374" v="4216" actId="478"/>
          <ac:spMkLst>
            <pc:docMk/>
            <pc:sldMk cId="1361536206" sldId="306"/>
            <ac:spMk id="1103" creationId="{B7634550-0D79-69FC-0F0B-25DD9AAC93D9}"/>
          </ac:spMkLst>
        </pc:spChg>
        <pc:spChg chg="add del mod">
          <ac:chgData name="Florin Teodorescu" userId="5a9a629557a7747a" providerId="LiveId" clId="{C8B19CC6-7645-49BB-9202-5B1CA67DD7E3}" dt="2023-06-01T13:51:52.942" v="4054" actId="478"/>
          <ac:spMkLst>
            <pc:docMk/>
            <pc:sldMk cId="1361536206" sldId="306"/>
            <ac:spMk id="1104" creationId="{0F42F226-2727-EF48-2417-2CC6633D0EB5}"/>
          </ac:spMkLst>
        </pc:spChg>
        <pc:spChg chg="add del mod">
          <ac:chgData name="Florin Teodorescu" userId="5a9a629557a7747a" providerId="LiveId" clId="{C8B19CC6-7645-49BB-9202-5B1CA67DD7E3}" dt="2023-06-01T13:58:21.627" v="4221" actId="478"/>
          <ac:spMkLst>
            <pc:docMk/>
            <pc:sldMk cId="1361536206" sldId="306"/>
            <ac:spMk id="1106" creationId="{E85FD91F-89D9-B600-3102-20EB791DCD09}"/>
          </ac:spMkLst>
        </pc:spChg>
        <pc:spChg chg="add del mod">
          <ac:chgData name="Florin Teodorescu" userId="5a9a629557a7747a" providerId="LiveId" clId="{C8B19CC6-7645-49BB-9202-5B1CA67DD7E3}" dt="2023-06-01T13:53:11.126" v="4148" actId="478"/>
          <ac:spMkLst>
            <pc:docMk/>
            <pc:sldMk cId="1361536206" sldId="306"/>
            <ac:spMk id="1107" creationId="{B7B32041-50E8-6F59-F290-40ABD2D9C8AA}"/>
          </ac:spMkLst>
        </pc:spChg>
        <pc:spChg chg="add mod">
          <ac:chgData name="Florin Teodorescu" userId="5a9a629557a7747a" providerId="LiveId" clId="{C8B19CC6-7645-49BB-9202-5B1CA67DD7E3}" dt="2023-06-01T13:55:28.574" v="4181" actId="14100"/>
          <ac:spMkLst>
            <pc:docMk/>
            <pc:sldMk cId="1361536206" sldId="306"/>
            <ac:spMk id="1108" creationId="{4FEEDF13-5B94-B744-F04E-A04324986F6D}"/>
          </ac:spMkLst>
        </pc:spChg>
        <pc:spChg chg="add mod">
          <ac:chgData name="Florin Teodorescu" userId="5a9a629557a7747a" providerId="LiveId" clId="{C8B19CC6-7645-49BB-9202-5B1CA67DD7E3}" dt="2023-06-01T13:55:41.692" v="4183" actId="14100"/>
          <ac:spMkLst>
            <pc:docMk/>
            <pc:sldMk cId="1361536206" sldId="306"/>
            <ac:spMk id="1118" creationId="{2D0A17E3-6D6E-3CA7-360E-FC52D988280A}"/>
          </ac:spMkLst>
        </pc:spChg>
        <pc:spChg chg="add mod">
          <ac:chgData name="Florin Teodorescu" userId="5a9a629557a7747a" providerId="LiveId" clId="{C8B19CC6-7645-49BB-9202-5B1CA67DD7E3}" dt="2023-06-01T13:56:13.868" v="4187" actId="14100"/>
          <ac:spMkLst>
            <pc:docMk/>
            <pc:sldMk cId="1361536206" sldId="306"/>
            <ac:spMk id="1120" creationId="{FA9A0FC5-5A06-8A9D-EB46-8A7C1ED31109}"/>
          </ac:spMkLst>
        </pc:spChg>
        <pc:spChg chg="add mod">
          <ac:chgData name="Florin Teodorescu" userId="5a9a629557a7747a" providerId="LiveId" clId="{C8B19CC6-7645-49BB-9202-5B1CA67DD7E3}" dt="2023-06-01T13:56:22.264" v="4188" actId="571"/>
          <ac:spMkLst>
            <pc:docMk/>
            <pc:sldMk cId="1361536206" sldId="306"/>
            <ac:spMk id="1121" creationId="{7AE71DB3-0A9D-4D53-9B20-CF093F1BC42E}"/>
          </ac:spMkLst>
        </pc:spChg>
        <pc:spChg chg="add mod">
          <ac:chgData name="Florin Teodorescu" userId="5a9a629557a7747a" providerId="LiveId" clId="{C8B19CC6-7645-49BB-9202-5B1CA67DD7E3}" dt="2023-06-01T13:56:48.021" v="4195" actId="14100"/>
          <ac:spMkLst>
            <pc:docMk/>
            <pc:sldMk cId="1361536206" sldId="306"/>
            <ac:spMk id="1124" creationId="{5F45D008-DBAD-21B1-2168-8A95A8999BB9}"/>
          </ac:spMkLst>
        </pc:spChg>
        <pc:spChg chg="add mod">
          <ac:chgData name="Florin Teodorescu" userId="5a9a629557a7747a" providerId="LiveId" clId="{C8B19CC6-7645-49BB-9202-5B1CA67DD7E3}" dt="2023-06-01T13:57:11.912" v="4203" actId="1036"/>
          <ac:spMkLst>
            <pc:docMk/>
            <pc:sldMk cId="1361536206" sldId="306"/>
            <ac:spMk id="1127" creationId="{94D4FA3A-A2AF-486D-29D3-E38BA376F8C2}"/>
          </ac:spMkLst>
        </pc:spChg>
        <pc:spChg chg="add mod">
          <ac:chgData name="Florin Teodorescu" userId="5a9a629557a7747a" providerId="LiveId" clId="{C8B19CC6-7645-49BB-9202-5B1CA67DD7E3}" dt="2023-06-01T13:57:29.419" v="4208" actId="14100"/>
          <ac:spMkLst>
            <pc:docMk/>
            <pc:sldMk cId="1361536206" sldId="306"/>
            <ac:spMk id="1130" creationId="{5B53CBF7-54A8-611C-86B1-A6E0372B4925}"/>
          </ac:spMkLst>
        </pc:spChg>
        <pc:spChg chg="add mod">
          <ac:chgData name="Florin Teodorescu" userId="5a9a629557a7747a" providerId="LiveId" clId="{C8B19CC6-7645-49BB-9202-5B1CA67DD7E3}" dt="2023-06-01T13:57:49.946" v="4215" actId="1038"/>
          <ac:spMkLst>
            <pc:docMk/>
            <pc:sldMk cId="1361536206" sldId="306"/>
            <ac:spMk id="1133" creationId="{4284DE4E-EE8A-251E-BA93-4DCF747B64E3}"/>
          </ac:spMkLst>
        </pc:spChg>
        <pc:spChg chg="add mod">
          <ac:chgData name="Florin Teodorescu" userId="5a9a629557a7747a" providerId="LiveId" clId="{C8B19CC6-7645-49BB-9202-5B1CA67DD7E3}" dt="2023-06-01T13:58:16.847" v="4220" actId="14100"/>
          <ac:spMkLst>
            <pc:docMk/>
            <pc:sldMk cId="1361536206" sldId="306"/>
            <ac:spMk id="1136" creationId="{3B356B42-16CB-A199-63AC-9D03A24CB0A9}"/>
          </ac:spMkLst>
        </pc:spChg>
        <pc:spChg chg="add mod">
          <ac:chgData name="Florin Teodorescu" userId="5a9a629557a7747a" providerId="LiveId" clId="{C8B19CC6-7645-49BB-9202-5B1CA67DD7E3}" dt="2023-06-01T13:58:28.553" v="4223" actId="571"/>
          <ac:spMkLst>
            <pc:docMk/>
            <pc:sldMk cId="1361536206" sldId="306"/>
            <ac:spMk id="1138" creationId="{69513C1D-6E42-F5E8-284E-7201A135165B}"/>
          </ac:spMkLst>
        </pc:spChg>
        <pc:spChg chg="add mod">
          <ac:chgData name="Florin Teodorescu" userId="5a9a629557a7747a" providerId="LiveId" clId="{C8B19CC6-7645-49BB-9202-5B1CA67DD7E3}" dt="2023-06-01T13:58:37.851" v="4226" actId="14100"/>
          <ac:spMkLst>
            <pc:docMk/>
            <pc:sldMk cId="1361536206" sldId="306"/>
            <ac:spMk id="1139" creationId="{2A94E402-523C-AEB7-D1F6-7580C4B2C161}"/>
          </ac:spMkLst>
        </pc:spChg>
        <pc:spChg chg="add mod">
          <ac:chgData name="Florin Teodorescu" userId="5a9a629557a7747a" providerId="LiveId" clId="{C8B19CC6-7645-49BB-9202-5B1CA67DD7E3}" dt="2023-06-01T13:59:05.880" v="4229" actId="14100"/>
          <ac:spMkLst>
            <pc:docMk/>
            <pc:sldMk cId="1361536206" sldId="306"/>
            <ac:spMk id="1140" creationId="{D55EAFAC-C09D-F991-9A54-EBB67DCB3F8E}"/>
          </ac:spMkLst>
        </pc:spChg>
        <pc:spChg chg="add mod">
          <ac:chgData name="Florin Teodorescu" userId="5a9a629557a7747a" providerId="LiveId" clId="{C8B19CC6-7645-49BB-9202-5B1CA67DD7E3}" dt="2023-06-01T13:59:22.758" v="4234" actId="14100"/>
          <ac:spMkLst>
            <pc:docMk/>
            <pc:sldMk cId="1361536206" sldId="306"/>
            <ac:spMk id="1143" creationId="{A55C5A09-86C3-0D24-31AB-0F61D19C069A}"/>
          </ac:spMkLst>
        </pc:spChg>
        <pc:spChg chg="add mod">
          <ac:chgData name="Florin Teodorescu" userId="5a9a629557a7747a" providerId="LiveId" clId="{C8B19CC6-7645-49BB-9202-5B1CA67DD7E3}" dt="2023-06-01T13:59:38.250" v="4238" actId="14100"/>
          <ac:spMkLst>
            <pc:docMk/>
            <pc:sldMk cId="1361536206" sldId="306"/>
            <ac:spMk id="1145" creationId="{32A0CD01-AB1D-4782-EBF9-BD8B8DC94842}"/>
          </ac:spMkLst>
        </pc:spChg>
        <pc:spChg chg="add mod">
          <ac:chgData name="Florin Teodorescu" userId="5a9a629557a7747a" providerId="LiveId" clId="{C8B19CC6-7645-49BB-9202-5B1CA67DD7E3}" dt="2023-06-01T14:00:04.887" v="4241" actId="14100"/>
          <ac:spMkLst>
            <pc:docMk/>
            <pc:sldMk cId="1361536206" sldId="306"/>
            <ac:spMk id="1146" creationId="{937CB060-8487-DE42-51AA-D09FD437A267}"/>
          </ac:spMkLst>
        </pc:spChg>
        <pc:spChg chg="add mod">
          <ac:chgData name="Florin Teodorescu" userId="5a9a629557a7747a" providerId="LiveId" clId="{C8B19CC6-7645-49BB-9202-5B1CA67DD7E3}" dt="2023-06-01T14:00:16.371" v="4244" actId="571"/>
          <ac:spMkLst>
            <pc:docMk/>
            <pc:sldMk cId="1361536206" sldId="306"/>
            <ac:spMk id="1147" creationId="{7B04D676-6601-BDDE-8115-6910164D3A41}"/>
          </ac:spMkLst>
        </pc:spChg>
        <pc:grpChg chg="add mod">
          <ac:chgData name="Florin Teodorescu" userId="5a9a629557a7747a" providerId="LiveId" clId="{C8B19CC6-7645-49BB-9202-5B1CA67DD7E3}" dt="2023-05-30T04:03:51.411" v="2448" actId="1076"/>
          <ac:grpSpMkLst>
            <pc:docMk/>
            <pc:sldMk cId="1361536206" sldId="306"/>
            <ac:grpSpMk id="8" creationId="{9C14118F-689E-B11D-9403-995E419D66CE}"/>
          </ac:grpSpMkLst>
        </pc:grpChg>
        <pc:grpChg chg="add mod">
          <ac:chgData name="Florin Teodorescu" userId="5a9a629557a7747a" providerId="LiveId" clId="{C8B19CC6-7645-49BB-9202-5B1CA67DD7E3}" dt="2023-05-30T04:03:51.411" v="2448" actId="1076"/>
          <ac:grpSpMkLst>
            <pc:docMk/>
            <pc:sldMk cId="1361536206" sldId="306"/>
            <ac:grpSpMk id="9" creationId="{CA18ADC7-F0E7-6F76-102E-FCC83DFE91A6}"/>
          </ac:grpSpMkLst>
        </pc:grpChg>
        <pc:grpChg chg="add mod">
          <ac:chgData name="Florin Teodorescu" userId="5a9a629557a7747a" providerId="LiveId" clId="{C8B19CC6-7645-49BB-9202-5B1CA67DD7E3}" dt="2023-05-30T04:03:51.411" v="2448" actId="1076"/>
          <ac:grpSpMkLst>
            <pc:docMk/>
            <pc:sldMk cId="1361536206" sldId="306"/>
            <ac:grpSpMk id="12" creationId="{B6CC7F5A-0534-8939-B962-4BB869F88594}"/>
          </ac:grpSpMkLst>
        </pc:grpChg>
        <pc:grpChg chg="add mod">
          <ac:chgData name="Florin Teodorescu" userId="5a9a629557a7747a" providerId="LiveId" clId="{C8B19CC6-7645-49BB-9202-5B1CA67DD7E3}" dt="2023-05-30T04:03:51.411" v="2448" actId="1076"/>
          <ac:grpSpMkLst>
            <pc:docMk/>
            <pc:sldMk cId="1361536206" sldId="306"/>
            <ac:grpSpMk id="15" creationId="{AD6270FC-A8F9-1CB7-2A28-18A55EBCEDC0}"/>
          </ac:grpSpMkLst>
        </pc:grpChg>
        <pc:grpChg chg="add mod">
          <ac:chgData name="Florin Teodorescu" userId="5a9a629557a7747a" providerId="LiveId" clId="{C8B19CC6-7645-49BB-9202-5B1CA67DD7E3}" dt="2023-05-30T04:03:51.411" v="2448" actId="1076"/>
          <ac:grpSpMkLst>
            <pc:docMk/>
            <pc:sldMk cId="1361536206" sldId="306"/>
            <ac:grpSpMk id="20" creationId="{D698C9A6-C7AD-604C-14C3-52A4D11C5E72}"/>
          </ac:grpSpMkLst>
        </pc:grpChg>
        <pc:grpChg chg="add mod">
          <ac:chgData name="Florin Teodorescu" userId="5a9a629557a7747a" providerId="LiveId" clId="{C8B19CC6-7645-49BB-9202-5B1CA67DD7E3}" dt="2023-05-30T04:03:51.411" v="2448" actId="1076"/>
          <ac:grpSpMkLst>
            <pc:docMk/>
            <pc:sldMk cId="1361536206" sldId="306"/>
            <ac:grpSpMk id="23" creationId="{3C67AF5A-2FD1-CB33-4524-DF9C30FABD5E}"/>
          </ac:grpSpMkLst>
        </pc:grpChg>
        <pc:grpChg chg="add del mod">
          <ac:chgData name="Florin Teodorescu" userId="5a9a629557a7747a" providerId="LiveId" clId="{C8B19CC6-7645-49BB-9202-5B1CA67DD7E3}" dt="2023-05-30T04:03:24.233" v="2445" actId="478"/>
          <ac:grpSpMkLst>
            <pc:docMk/>
            <pc:sldMk cId="1361536206" sldId="306"/>
            <ac:grpSpMk id="32" creationId="{8A7260B3-3DEF-F8D2-D3A3-AA19C83595E7}"/>
          </ac:grpSpMkLst>
        </pc:grpChg>
        <pc:grpChg chg="mod">
          <ac:chgData name="Florin Teodorescu" userId="5a9a629557a7747a" providerId="LiveId" clId="{C8B19CC6-7645-49BB-9202-5B1CA67DD7E3}" dt="2023-05-30T04:20:35.554" v="2637"/>
          <ac:grpSpMkLst>
            <pc:docMk/>
            <pc:sldMk cId="1361536206" sldId="306"/>
            <ac:grpSpMk id="63" creationId="{D24F0DBE-F28E-D2E9-D237-CDB3136BAC6F}"/>
          </ac:grpSpMkLst>
        </pc:grpChg>
        <pc:picChg chg="add mod">
          <ac:chgData name="Florin Teodorescu" userId="5a9a629557a7747a" providerId="LiveId" clId="{C8B19CC6-7645-49BB-9202-5B1CA67DD7E3}" dt="2023-05-30T04:17:00.068" v="2591" actId="1076"/>
          <ac:picMkLst>
            <pc:docMk/>
            <pc:sldMk cId="1361536206" sldId="306"/>
            <ac:picMk id="1026" creationId="{3A415708-6DE1-CA61-76FC-76AD3C80E438}"/>
          </ac:picMkLst>
        </pc:picChg>
        <pc:picChg chg="add del mod">
          <ac:chgData name="Florin Teodorescu" userId="5a9a629557a7747a" providerId="LiveId" clId="{C8B19CC6-7645-49BB-9202-5B1CA67DD7E3}" dt="2023-05-30T03:08:13.616" v="2118" actId="478"/>
          <ac:picMkLst>
            <pc:docMk/>
            <pc:sldMk cId="1361536206" sldId="306"/>
            <ac:picMk id="1028" creationId="{9759CF61-7CDD-C63E-DAAF-BB2E6F2B69F4}"/>
          </ac:picMkLst>
        </pc:picChg>
        <pc:picChg chg="add del mod">
          <ac:chgData name="Florin Teodorescu" userId="5a9a629557a7747a" providerId="LiveId" clId="{C8B19CC6-7645-49BB-9202-5B1CA67DD7E3}" dt="2023-05-30T03:14:18.609" v="2133" actId="478"/>
          <ac:picMkLst>
            <pc:docMk/>
            <pc:sldMk cId="1361536206" sldId="306"/>
            <ac:picMk id="1030" creationId="{D245862A-1330-B9AF-E984-4234EFBDAEF4}"/>
          </ac:picMkLst>
        </pc:picChg>
        <pc:picChg chg="add mod">
          <ac:chgData name="Florin Teodorescu" userId="5a9a629557a7747a" providerId="LiveId" clId="{C8B19CC6-7645-49BB-9202-5B1CA67DD7E3}" dt="2023-05-30T04:12:43.887" v="2548" actId="1076"/>
          <ac:picMkLst>
            <pc:docMk/>
            <pc:sldMk cId="1361536206" sldId="306"/>
            <ac:picMk id="1032" creationId="{67D3B5F3-A0CD-0CC2-1390-2A3D26A7986B}"/>
          </ac:picMkLst>
        </pc:picChg>
        <pc:picChg chg="add mod">
          <ac:chgData name="Florin Teodorescu" userId="5a9a629557a7747a" providerId="LiveId" clId="{C8B19CC6-7645-49BB-9202-5B1CA67DD7E3}" dt="2023-05-30T05:03:05.753" v="3191" actId="1076"/>
          <ac:picMkLst>
            <pc:docMk/>
            <pc:sldMk cId="1361536206" sldId="306"/>
            <ac:picMk id="1034" creationId="{966A0C1C-4AF1-E440-F9D3-B24B4A1F3C9E}"/>
          </ac:picMkLst>
        </pc:picChg>
        <pc:picChg chg="add mod">
          <ac:chgData name="Florin Teodorescu" userId="5a9a629557a7747a" providerId="LiveId" clId="{C8B19CC6-7645-49BB-9202-5B1CA67DD7E3}" dt="2023-05-30T04:21:17.081" v="2657" actId="1038"/>
          <ac:picMkLst>
            <pc:docMk/>
            <pc:sldMk cId="1361536206" sldId="306"/>
            <ac:picMk id="1036" creationId="{6773D2B9-62C6-7A8F-6B4C-4F049BE12722}"/>
          </ac:picMkLst>
        </pc:picChg>
        <pc:picChg chg="add del">
          <ac:chgData name="Florin Teodorescu" userId="5a9a629557a7747a" providerId="LiveId" clId="{C8B19CC6-7645-49BB-9202-5B1CA67DD7E3}" dt="2023-05-30T04:15:06.092" v="2565" actId="478"/>
          <ac:picMkLst>
            <pc:docMk/>
            <pc:sldMk cId="1361536206" sldId="306"/>
            <ac:picMk id="1038" creationId="{084A8B40-A34B-88B5-1041-879F90708044}"/>
          </ac:picMkLst>
        </pc:picChg>
        <pc:picChg chg="add mod">
          <ac:chgData name="Florin Teodorescu" userId="5a9a629557a7747a" providerId="LiveId" clId="{C8B19CC6-7645-49BB-9202-5B1CA67DD7E3}" dt="2023-05-30T04:18:11.984" v="2603" actId="1076"/>
          <ac:picMkLst>
            <pc:docMk/>
            <pc:sldMk cId="1361536206" sldId="306"/>
            <ac:picMk id="1040" creationId="{EC981070-2C25-29C4-0F70-DC12FF1B3D07}"/>
          </ac:picMkLst>
        </pc:picChg>
        <pc:picChg chg="add del">
          <ac:chgData name="Florin Teodorescu" userId="5a9a629557a7747a" providerId="LiveId" clId="{C8B19CC6-7645-49BB-9202-5B1CA67DD7E3}" dt="2023-05-30T04:18:38.289" v="2606" actId="478"/>
          <ac:picMkLst>
            <pc:docMk/>
            <pc:sldMk cId="1361536206" sldId="306"/>
            <ac:picMk id="1042" creationId="{A786D33F-696C-D258-F716-1A72E9E54AC9}"/>
          </ac:picMkLst>
        </pc:picChg>
        <pc:picChg chg="add mod">
          <ac:chgData name="Florin Teodorescu" userId="5a9a629557a7747a" providerId="LiveId" clId="{C8B19CC6-7645-49BB-9202-5B1CA67DD7E3}" dt="2023-05-30T04:18:56.328" v="2609" actId="1076"/>
          <ac:picMkLst>
            <pc:docMk/>
            <pc:sldMk cId="1361536206" sldId="306"/>
            <ac:picMk id="1044" creationId="{56ECFD01-27DC-D1C0-F17D-568D5614D656}"/>
          </ac:picMkLst>
        </pc:picChg>
        <pc:inkChg chg="add mod">
          <ac:chgData name="Florin Teodorescu" userId="5a9a629557a7747a" providerId="LiveId" clId="{C8B19CC6-7645-49BB-9202-5B1CA67DD7E3}" dt="2023-05-30T04:20:35.554" v="2637"/>
          <ac:inkMkLst>
            <pc:docMk/>
            <pc:sldMk cId="1361536206" sldId="306"/>
            <ac:inkMk id="61" creationId="{CA4024BB-6F85-2E2C-FAD5-741CC2C055BB}"/>
          </ac:inkMkLst>
        </pc:inkChg>
        <pc:inkChg chg="add mod">
          <ac:chgData name="Florin Teodorescu" userId="5a9a629557a7747a" providerId="LiveId" clId="{C8B19CC6-7645-49BB-9202-5B1CA67DD7E3}" dt="2023-05-30T04:20:35.554" v="2637"/>
          <ac:inkMkLst>
            <pc:docMk/>
            <pc:sldMk cId="1361536206" sldId="306"/>
            <ac:inkMk id="62" creationId="{F5836C54-E52E-AAD4-3C19-CC5241790DC3}"/>
          </ac:inkMkLst>
        </pc:inkChg>
        <pc:cxnChg chg="add mod">
          <ac:chgData name="Florin Teodorescu" userId="5a9a629557a7747a" providerId="LiveId" clId="{C8B19CC6-7645-49BB-9202-5B1CA67DD7E3}" dt="2023-06-01T13:50:14.772" v="3968" actId="1035"/>
          <ac:cxnSpMkLst>
            <pc:docMk/>
            <pc:sldMk cId="1361536206" sldId="306"/>
            <ac:cxnSpMk id="29" creationId="{3CED1E22-8908-A2A9-9F3C-96939C499860}"/>
          </ac:cxnSpMkLst>
        </pc:cxnChg>
        <pc:cxnChg chg="add mod">
          <ac:chgData name="Florin Teodorescu" userId="5a9a629557a7747a" providerId="LiveId" clId="{C8B19CC6-7645-49BB-9202-5B1CA67DD7E3}" dt="2023-06-01T14:00:19.346" v="4245" actId="14100"/>
          <ac:cxnSpMkLst>
            <pc:docMk/>
            <pc:sldMk cId="1361536206" sldId="306"/>
            <ac:cxnSpMk id="34" creationId="{4C3A667A-4EA7-B7A3-503F-0DEFC1C51D0A}"/>
          </ac:cxnSpMkLst>
        </pc:cxnChg>
        <pc:cxnChg chg="add mod">
          <ac:chgData name="Florin Teodorescu" userId="5a9a629557a7747a" providerId="LiveId" clId="{C8B19CC6-7645-49BB-9202-5B1CA67DD7E3}" dt="2023-05-30T04:17:06.213" v="2592" actId="1038"/>
          <ac:cxnSpMkLst>
            <pc:docMk/>
            <pc:sldMk cId="1361536206" sldId="306"/>
            <ac:cxnSpMk id="41" creationId="{4E1064CD-376B-E725-8CCB-FE4648DFF95F}"/>
          </ac:cxnSpMkLst>
        </pc:cxnChg>
        <pc:cxnChg chg="add mod">
          <ac:chgData name="Florin Teodorescu" userId="5a9a629557a7747a" providerId="LiveId" clId="{C8B19CC6-7645-49BB-9202-5B1CA67DD7E3}" dt="2023-05-30T04:16:51.959" v="2589" actId="692"/>
          <ac:cxnSpMkLst>
            <pc:docMk/>
            <pc:sldMk cId="1361536206" sldId="306"/>
            <ac:cxnSpMk id="43" creationId="{996C9010-0F61-29C6-372E-E357CDD6ED37}"/>
          </ac:cxnSpMkLst>
        </pc:cxnChg>
        <pc:cxnChg chg="add mod">
          <ac:chgData name="Florin Teodorescu" userId="5a9a629557a7747a" providerId="LiveId" clId="{C8B19CC6-7645-49BB-9202-5B1CA67DD7E3}" dt="2023-05-30T04:16:51.959" v="2589" actId="692"/>
          <ac:cxnSpMkLst>
            <pc:docMk/>
            <pc:sldMk cId="1361536206" sldId="306"/>
            <ac:cxnSpMk id="45" creationId="{8342E336-A4BE-9833-F920-7E36E2702866}"/>
          </ac:cxnSpMkLst>
        </pc:cxnChg>
        <pc:cxnChg chg="add mod">
          <ac:chgData name="Florin Teodorescu" userId="5a9a629557a7747a" providerId="LiveId" clId="{C8B19CC6-7645-49BB-9202-5B1CA67DD7E3}" dt="2023-05-30T04:19:52.839" v="2625" actId="1076"/>
          <ac:cxnSpMkLst>
            <pc:docMk/>
            <pc:sldMk cId="1361536206" sldId="306"/>
            <ac:cxnSpMk id="48" creationId="{2BAF5919-7C35-AF7E-DDD1-991F3AC424FC}"/>
          </ac:cxnSpMkLst>
        </pc:cxnChg>
        <pc:cxnChg chg="add del mod">
          <ac:chgData name="Florin Teodorescu" userId="5a9a629557a7747a" providerId="LiveId" clId="{C8B19CC6-7645-49BB-9202-5B1CA67DD7E3}" dt="2023-05-30T04:19:41.357" v="2621" actId="478"/>
          <ac:cxnSpMkLst>
            <pc:docMk/>
            <pc:sldMk cId="1361536206" sldId="306"/>
            <ac:cxnSpMk id="49" creationId="{A4388412-5BC1-2CBE-B3C5-F9FC789AE387}"/>
          </ac:cxnSpMkLst>
        </pc:cxnChg>
        <pc:cxnChg chg="add del mod">
          <ac:chgData name="Florin Teodorescu" userId="5a9a629557a7747a" providerId="LiveId" clId="{C8B19CC6-7645-49BB-9202-5B1CA67DD7E3}" dt="2023-05-30T04:19:41.357" v="2621" actId="478"/>
          <ac:cxnSpMkLst>
            <pc:docMk/>
            <pc:sldMk cId="1361536206" sldId="306"/>
            <ac:cxnSpMk id="50" creationId="{4F32D982-A9D3-C3E6-1FD4-EB299DD766B7}"/>
          </ac:cxnSpMkLst>
        </pc:cxnChg>
        <pc:cxnChg chg="add mod">
          <ac:chgData name="Florin Teodorescu" userId="5a9a629557a7747a" providerId="LiveId" clId="{C8B19CC6-7645-49BB-9202-5B1CA67DD7E3}" dt="2023-05-30T04:19:50.337" v="2624" actId="1076"/>
          <ac:cxnSpMkLst>
            <pc:docMk/>
            <pc:sldMk cId="1361536206" sldId="306"/>
            <ac:cxnSpMk id="51" creationId="{2D3AAD29-B547-9A83-5502-A4949D7D0527}"/>
          </ac:cxnSpMkLst>
        </pc:cxnChg>
        <pc:cxnChg chg="add mod">
          <ac:chgData name="Florin Teodorescu" userId="5a9a629557a7747a" providerId="LiveId" clId="{C8B19CC6-7645-49BB-9202-5B1CA67DD7E3}" dt="2023-05-30T04:19:59.731" v="2628" actId="1076"/>
          <ac:cxnSpMkLst>
            <pc:docMk/>
            <pc:sldMk cId="1361536206" sldId="306"/>
            <ac:cxnSpMk id="53" creationId="{E2C3847E-5D27-B432-F8AD-7464D51414B4}"/>
          </ac:cxnSpMkLst>
        </pc:cxnChg>
        <pc:cxnChg chg="add mod">
          <ac:chgData name="Florin Teodorescu" userId="5a9a629557a7747a" providerId="LiveId" clId="{C8B19CC6-7645-49BB-9202-5B1CA67DD7E3}" dt="2023-05-30T04:20:06.608" v="2629" actId="571"/>
          <ac:cxnSpMkLst>
            <pc:docMk/>
            <pc:sldMk cId="1361536206" sldId="306"/>
            <ac:cxnSpMk id="55" creationId="{05A3C2B9-E9BF-B586-DE3A-372D34F48847}"/>
          </ac:cxnSpMkLst>
        </pc:cxnChg>
        <pc:cxnChg chg="add mod">
          <ac:chgData name="Florin Teodorescu" userId="5a9a629557a7747a" providerId="LiveId" clId="{C8B19CC6-7645-49BB-9202-5B1CA67DD7E3}" dt="2023-05-30T04:20:13.264" v="2631" actId="14100"/>
          <ac:cxnSpMkLst>
            <pc:docMk/>
            <pc:sldMk cId="1361536206" sldId="306"/>
            <ac:cxnSpMk id="56" creationId="{4EC7AAF3-8551-D5D4-C11F-E21C678186F8}"/>
          </ac:cxnSpMkLst>
        </pc:cxnChg>
        <pc:cxnChg chg="add mod">
          <ac:chgData name="Florin Teodorescu" userId="5a9a629557a7747a" providerId="LiveId" clId="{C8B19CC6-7645-49BB-9202-5B1CA67DD7E3}" dt="2023-05-30T04:20:21.631" v="2634" actId="1076"/>
          <ac:cxnSpMkLst>
            <pc:docMk/>
            <pc:sldMk cId="1361536206" sldId="306"/>
            <ac:cxnSpMk id="57" creationId="{D3FBA09F-B8AB-EC40-D3AA-832EC8F7A0D8}"/>
          </ac:cxnSpMkLst>
        </pc:cxnChg>
        <pc:cxnChg chg="add mod">
          <ac:chgData name="Florin Teodorescu" userId="5a9a629557a7747a" providerId="LiveId" clId="{C8B19CC6-7645-49BB-9202-5B1CA67DD7E3}" dt="2023-05-30T04:21:55.641" v="2664" actId="14100"/>
          <ac:cxnSpMkLst>
            <pc:docMk/>
            <pc:sldMk cId="1361536206" sldId="306"/>
            <ac:cxnSpMk id="1024" creationId="{06E5A729-CBD5-10B6-E188-18CDF948DD00}"/>
          </ac:cxnSpMkLst>
        </pc:cxnChg>
        <pc:cxnChg chg="add mod">
          <ac:chgData name="Florin Teodorescu" userId="5a9a629557a7747a" providerId="LiveId" clId="{C8B19CC6-7645-49BB-9202-5B1CA67DD7E3}" dt="2023-05-30T04:21:47.046" v="2662" actId="14100"/>
          <ac:cxnSpMkLst>
            <pc:docMk/>
            <pc:sldMk cId="1361536206" sldId="306"/>
            <ac:cxnSpMk id="1027" creationId="{20C20BAB-0F29-334E-231F-DAEDD575EB3D}"/>
          </ac:cxnSpMkLst>
        </pc:cxnChg>
        <pc:cxnChg chg="add mod">
          <ac:chgData name="Florin Teodorescu" userId="5a9a629557a7747a" providerId="LiveId" clId="{C8B19CC6-7645-49BB-9202-5B1CA67DD7E3}" dt="2023-05-30T04:21:51.935" v="2663" actId="14100"/>
          <ac:cxnSpMkLst>
            <pc:docMk/>
            <pc:sldMk cId="1361536206" sldId="306"/>
            <ac:cxnSpMk id="1029" creationId="{9E9E5E65-5331-7F01-0322-009DC6D19EF2}"/>
          </ac:cxnSpMkLst>
        </pc:cxnChg>
        <pc:cxnChg chg="add mod ord">
          <ac:chgData name="Florin Teodorescu" userId="5a9a629557a7747a" providerId="LiveId" clId="{C8B19CC6-7645-49BB-9202-5B1CA67DD7E3}" dt="2023-06-01T13:56:29.555" v="4190" actId="14100"/>
          <ac:cxnSpMkLst>
            <pc:docMk/>
            <pc:sldMk cId="1361536206" sldId="306"/>
            <ac:cxnSpMk id="1049" creationId="{400B8173-FF17-401A-3258-6B331540C659}"/>
          </ac:cxnSpMkLst>
        </pc:cxnChg>
        <pc:cxnChg chg="add mod">
          <ac:chgData name="Florin Teodorescu" userId="5a9a629557a7747a" providerId="LiveId" clId="{C8B19CC6-7645-49BB-9202-5B1CA67DD7E3}" dt="2023-06-01T13:56:37.393" v="4192" actId="14100"/>
          <ac:cxnSpMkLst>
            <pc:docMk/>
            <pc:sldMk cId="1361536206" sldId="306"/>
            <ac:cxnSpMk id="1053" creationId="{3755309A-FC4B-0322-CB82-2414D4C4BA3E}"/>
          </ac:cxnSpMkLst>
        </pc:cxnChg>
        <pc:cxnChg chg="add mod">
          <ac:chgData name="Florin Teodorescu" userId="5a9a629557a7747a" providerId="LiveId" clId="{C8B19CC6-7645-49BB-9202-5B1CA67DD7E3}" dt="2023-05-30T04:33:37.001" v="3104" actId="1035"/>
          <ac:cxnSpMkLst>
            <pc:docMk/>
            <pc:sldMk cId="1361536206" sldId="306"/>
            <ac:cxnSpMk id="1060" creationId="{C92E2699-AD59-20FB-CE84-D3AA97A8AAF2}"/>
          </ac:cxnSpMkLst>
        </pc:cxnChg>
        <pc:cxnChg chg="add del mod">
          <ac:chgData name="Florin Teodorescu" userId="5a9a629557a7747a" providerId="LiveId" clId="{C8B19CC6-7645-49BB-9202-5B1CA67DD7E3}" dt="2023-05-30T04:27:58.131" v="2837" actId="478"/>
          <ac:cxnSpMkLst>
            <pc:docMk/>
            <pc:sldMk cId="1361536206" sldId="306"/>
            <ac:cxnSpMk id="1067" creationId="{006A9A91-0C15-3321-CE7C-7C3D4451D537}"/>
          </ac:cxnSpMkLst>
        </pc:cxnChg>
        <pc:cxnChg chg="add mod">
          <ac:chgData name="Florin Teodorescu" userId="5a9a629557a7747a" providerId="LiveId" clId="{C8B19CC6-7645-49BB-9202-5B1CA67DD7E3}" dt="2023-06-01T13:59:15.072" v="4232" actId="14100"/>
          <ac:cxnSpMkLst>
            <pc:docMk/>
            <pc:sldMk cId="1361536206" sldId="306"/>
            <ac:cxnSpMk id="1068" creationId="{1064CC10-0F28-A93A-5682-132B1767645E}"/>
          </ac:cxnSpMkLst>
        </pc:cxnChg>
        <pc:cxnChg chg="add mod">
          <ac:chgData name="Florin Teodorescu" userId="5a9a629557a7747a" providerId="LiveId" clId="{C8B19CC6-7645-49BB-9202-5B1CA67DD7E3}" dt="2023-06-01T13:59:12.590" v="4231" actId="14100"/>
          <ac:cxnSpMkLst>
            <pc:docMk/>
            <pc:sldMk cId="1361536206" sldId="306"/>
            <ac:cxnSpMk id="1076" creationId="{6A76BC04-4C47-670A-6E91-14D556408D39}"/>
          </ac:cxnSpMkLst>
        </pc:cxnChg>
        <pc:cxnChg chg="add mod">
          <ac:chgData name="Florin Teodorescu" userId="5a9a629557a7747a" providerId="LiveId" clId="{C8B19CC6-7645-49BB-9202-5B1CA67DD7E3}" dt="2023-06-01T13:59:27.445" v="4235" actId="478"/>
          <ac:cxnSpMkLst>
            <pc:docMk/>
            <pc:sldMk cId="1361536206" sldId="306"/>
            <ac:cxnSpMk id="1081" creationId="{0C40AC1A-1B3A-7238-FFF6-6C67444D429B}"/>
          </ac:cxnSpMkLst>
        </pc:cxnChg>
        <pc:cxnChg chg="add mod">
          <ac:chgData name="Florin Teodorescu" userId="5a9a629557a7747a" providerId="LiveId" clId="{C8B19CC6-7645-49BB-9202-5B1CA67DD7E3}" dt="2023-06-01T13:57:21.024" v="4205" actId="14100"/>
          <ac:cxnSpMkLst>
            <pc:docMk/>
            <pc:sldMk cId="1361536206" sldId="306"/>
            <ac:cxnSpMk id="1086" creationId="{D275CAB1-029E-9898-7772-185985D36407}"/>
          </ac:cxnSpMkLst>
        </pc:cxnChg>
        <pc:cxnChg chg="add mod">
          <ac:chgData name="Florin Teodorescu" userId="5a9a629557a7747a" providerId="LiveId" clId="{C8B19CC6-7645-49BB-9202-5B1CA67DD7E3}" dt="2023-06-01T13:57:37.815" v="4210" actId="14100"/>
          <ac:cxnSpMkLst>
            <pc:docMk/>
            <pc:sldMk cId="1361536206" sldId="306"/>
            <ac:cxnSpMk id="1089" creationId="{900BA45E-7C6A-19CC-1D1B-05A591AA7530}"/>
          </ac:cxnSpMkLst>
        </pc:cxnChg>
        <pc:cxnChg chg="add mod">
          <ac:chgData name="Florin Teodorescu" userId="5a9a629557a7747a" providerId="LiveId" clId="{C8B19CC6-7645-49BB-9202-5B1CA67DD7E3}" dt="2023-06-01T13:59:31.648" v="4236" actId="14100"/>
          <ac:cxnSpMkLst>
            <pc:docMk/>
            <pc:sldMk cId="1361536206" sldId="306"/>
            <ac:cxnSpMk id="1092" creationId="{29A9FDD5-F90A-D1BC-889F-F83FD8A54AE0}"/>
          </ac:cxnSpMkLst>
        </pc:cxnChg>
        <pc:cxnChg chg="add mod">
          <ac:chgData name="Florin Teodorescu" userId="5a9a629557a7747a" providerId="LiveId" clId="{C8B19CC6-7645-49BB-9202-5B1CA67DD7E3}" dt="2023-06-01T13:59:43.518" v="4239" actId="478"/>
          <ac:cxnSpMkLst>
            <pc:docMk/>
            <pc:sldMk cId="1361536206" sldId="306"/>
            <ac:cxnSpMk id="1097" creationId="{01F6A183-8CF3-09D5-261E-CDBCE26E8657}"/>
          </ac:cxnSpMkLst>
        </pc:cxnChg>
        <pc:cxnChg chg="add mod">
          <ac:chgData name="Florin Teodorescu" userId="5a9a629557a7747a" providerId="LiveId" clId="{C8B19CC6-7645-49BB-9202-5B1CA67DD7E3}" dt="2023-06-01T13:58:06.841" v="4217" actId="14100"/>
          <ac:cxnSpMkLst>
            <pc:docMk/>
            <pc:sldMk cId="1361536206" sldId="306"/>
            <ac:cxnSpMk id="1102" creationId="{1DEF9BA7-7B68-610B-1BF0-D252E9B2758D}"/>
          </ac:cxnSpMkLst>
        </pc:cxnChg>
        <pc:cxnChg chg="add mod">
          <ac:chgData name="Florin Teodorescu" userId="5a9a629557a7747a" providerId="LiveId" clId="{C8B19CC6-7645-49BB-9202-5B1CA67DD7E3}" dt="2023-06-01T13:58:24.604" v="4222" actId="14100"/>
          <ac:cxnSpMkLst>
            <pc:docMk/>
            <pc:sldMk cId="1361536206" sldId="306"/>
            <ac:cxnSpMk id="1105" creationId="{5BDADC45-107F-2915-6E46-13DAFF32A6D0}"/>
          </ac:cxnSpMkLst>
        </pc:cxnChg>
      </pc:sldChg>
      <pc:sldChg chg="addSp delSp modSp add mod">
        <pc:chgData name="Florin Teodorescu" userId="5a9a629557a7747a" providerId="LiveId" clId="{C8B19CC6-7645-49BB-9202-5B1CA67DD7E3}" dt="2023-06-01T14:26:48.942" v="5790" actId="1036"/>
        <pc:sldMkLst>
          <pc:docMk/>
          <pc:sldMk cId="3069700791" sldId="307"/>
        </pc:sldMkLst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2" creationId="{0BD708C5-D167-EF7B-BD40-AE4C50B6ED59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3" creationId="{A302751F-875D-9FED-B099-C6A3E498F908}"/>
          </ac:spMkLst>
        </pc:spChg>
        <pc:spChg chg="mod">
          <ac:chgData name="Florin Teodorescu" userId="5a9a629557a7747a" providerId="LiveId" clId="{C8B19CC6-7645-49BB-9202-5B1CA67DD7E3}" dt="2023-06-01T14:01:01.292" v="4271" actId="6549"/>
          <ac:spMkLst>
            <pc:docMk/>
            <pc:sldMk cId="3069700791" sldId="307"/>
            <ac:spMk id="4" creationId="{21C781B8-1688-0F16-E390-8C467CF20C1F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5" creationId="{F302CDEC-5052-A6C1-F794-4207CF6387D4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8" creationId="{AC5761D8-6BA8-E2B5-B8D6-E14FB81AF2E2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9" creationId="{B1DFAA9B-6F46-6A31-66A6-33634B76AB62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26" creationId="{816739A4-1C73-F9F7-9F2A-22DBB5523840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27" creationId="{F39AA529-C74C-829C-0AC3-1B1A84D8B1E6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28" creationId="{AFBE506E-5678-404C-DAF8-677CE88A1C39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30" creationId="{4F4DF5DC-EE3D-D63B-EC8C-11EF566FFF27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31" creationId="{B54A1652-1232-CEDF-5714-F809C751327B}"/>
          </ac:spMkLst>
        </pc:spChg>
        <pc:spChg chg="add del mod">
          <ac:chgData name="Florin Teodorescu" userId="5a9a629557a7747a" providerId="LiveId" clId="{C8B19CC6-7645-49BB-9202-5B1CA67DD7E3}" dt="2023-06-01T14:11:39.179" v="4276"/>
          <ac:spMkLst>
            <pc:docMk/>
            <pc:sldMk cId="3069700791" sldId="307"/>
            <ac:spMk id="32" creationId="{09C0A797-7224-F3C3-EED6-BB080CCD4A23}"/>
          </ac:spMkLst>
        </pc:spChg>
        <pc:spChg chg="add mod">
          <ac:chgData name="Florin Teodorescu" userId="5a9a629557a7747a" providerId="LiveId" clId="{C8B19CC6-7645-49BB-9202-5B1CA67DD7E3}" dt="2023-06-01T14:26:48.942" v="5790" actId="1036"/>
          <ac:spMkLst>
            <pc:docMk/>
            <pc:sldMk cId="3069700791" sldId="307"/>
            <ac:spMk id="33" creationId="{80BEDB2D-137B-0FCF-B053-21A8F2C5E8BE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35" creationId="{FD0739F8-3B77-2ACD-9359-9094851E4024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36" creationId="{28034FB1-1F73-4E53-0420-360230B4CB44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37" creationId="{F65294C3-A84C-A3E7-BF1C-4B76052E4F23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38" creationId="{06632289-64D4-52FA-E3E0-F28A1FBD25F6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39" creationId="{3EC1E1CE-EA2B-FC99-D393-B4F778874F00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44" creationId="{C30160E9-3D00-31D0-807D-9235C572A0E2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46" creationId="{9196C905-03E7-2030-2047-88D98CD57FC1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47" creationId="{A7FAD0EA-F760-FD8B-B2B1-9CD11B5E1B5C}"/>
          </ac:spMkLst>
        </pc:spChg>
        <pc:spChg chg="add mod">
          <ac:chgData name="Florin Teodorescu" userId="5a9a629557a7747a" providerId="LiveId" clId="{C8B19CC6-7645-49BB-9202-5B1CA67DD7E3}" dt="2023-06-01T14:26:48.942" v="5790" actId="1036"/>
          <ac:spMkLst>
            <pc:docMk/>
            <pc:sldMk cId="3069700791" sldId="307"/>
            <ac:spMk id="49" creationId="{CF76DC60-EBEB-6AF0-A4D4-AB14DA94A091}"/>
          </ac:spMkLst>
        </pc:spChg>
        <pc:spChg chg="add mod">
          <ac:chgData name="Florin Teodorescu" userId="5a9a629557a7747a" providerId="LiveId" clId="{C8B19CC6-7645-49BB-9202-5B1CA67DD7E3}" dt="2023-06-01T14:26:48.942" v="5790" actId="1036"/>
          <ac:spMkLst>
            <pc:docMk/>
            <pc:sldMk cId="3069700791" sldId="307"/>
            <ac:spMk id="50" creationId="{B0A7647C-714B-8F05-DD77-B5363043420A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52" creationId="{27351A48-16F1-4D0F-0E2B-B9B7A47DA7DA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54" creationId="{64CC36B5-6C38-A7F0-18B4-4643CF988441}"/>
          </ac:spMkLst>
        </pc:spChg>
        <pc:spChg chg="add mod">
          <ac:chgData name="Florin Teodorescu" userId="5a9a629557a7747a" providerId="LiveId" clId="{C8B19CC6-7645-49BB-9202-5B1CA67DD7E3}" dt="2023-06-01T14:26:48.942" v="5790" actId="1036"/>
          <ac:spMkLst>
            <pc:docMk/>
            <pc:sldMk cId="3069700791" sldId="307"/>
            <ac:spMk id="58" creationId="{90C59A3B-3BE7-989B-F05B-DFF67FD19ABA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59" creationId="{576A89F3-9DC2-EE60-752F-9C887F405DD9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60" creationId="{AAAD4DB2-CB33-0DF4-2A3D-4F1A475102DE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25" creationId="{BE2E72A7-B375-7DFC-70BA-CDA800802D19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28" creationId="{DE469299-FC2C-96E6-F5DB-EBADB20812EE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30" creationId="{F864BEE7-3C50-9717-2F52-68BD544D789E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31" creationId="{98D4B7B1-EDDB-9472-C47E-A1FD9074C931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33" creationId="{C752CF2F-2C74-C7DB-2651-5F79A4DBAFC6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35" creationId="{883B5937-09FF-31AC-CE7A-43532B500B1B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37" creationId="{742A17E6-2D6E-E7E1-1E80-C7A1EB0AAF5D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38" creationId="{EBC1823C-3BA8-7728-E32F-C2A5BEFCFBB8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39" creationId="{A3800835-A270-4FC6-EB07-C20247EFF037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41" creationId="{0F4FAC99-A064-D213-2EDD-E954018DA35F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42" creationId="{B98FA643-FC3E-03F6-04E2-56DDF458D15F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43" creationId="{3792CCBC-AEFB-0913-C8A1-26120A890DD2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45" creationId="{796DAA69-1B0A-6182-8BFD-156E275D62E5}"/>
          </ac:spMkLst>
        </pc:spChg>
        <pc:spChg chg="add mod">
          <ac:chgData name="Florin Teodorescu" userId="5a9a629557a7747a" providerId="LiveId" clId="{C8B19CC6-7645-49BB-9202-5B1CA67DD7E3}" dt="2023-06-01T14:26:48.942" v="5790" actId="1036"/>
          <ac:spMkLst>
            <pc:docMk/>
            <pc:sldMk cId="3069700791" sldId="307"/>
            <ac:spMk id="1046" creationId="{5B7B1988-4F22-ED14-7567-BFFE864082E9}"/>
          </ac:spMkLst>
        </pc:spChg>
        <pc:spChg chg="add mod">
          <ac:chgData name="Florin Teodorescu" userId="5a9a629557a7747a" providerId="LiveId" clId="{C8B19CC6-7645-49BB-9202-5B1CA67DD7E3}" dt="2023-06-01T14:26:42.586" v="5775" actId="20577"/>
          <ac:spMkLst>
            <pc:docMk/>
            <pc:sldMk cId="3069700791" sldId="307"/>
            <ac:spMk id="1047" creationId="{2026F99C-2C8A-9B82-BDED-DFC96EC674F8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48" creationId="{A751DA6E-71B1-212B-E44E-6D724DB33D90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50" creationId="{2312431D-465D-3869-D3EF-2D1B54195F5D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54" creationId="{01EF16A9-3F40-AEA6-F163-B40FD23C6502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55" creationId="{FB73E9E9-07CA-438A-266E-DB5E7CADA3C6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58" creationId="{57411474-370C-5B4C-4F35-50B91806AE98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59" creationId="{BCF0013E-F64F-72F0-C705-43EEF7F6AAB7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61" creationId="{56F8B638-3DED-FF42-E7A5-6A41EC80A9D4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62" creationId="{32B18B5C-034A-8948-54B7-0DD7E70EE616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67" creationId="{5C547A63-2335-EA8B-7177-DB84CD62506A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69" creationId="{B8A66F61-2364-DCAF-5FEB-CFBE35FBC561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70" creationId="{B2F09130-D286-D1D9-CF17-153652FCF613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71" creationId="{345DF3D7-5B6C-3415-F984-C01A97B3A48D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072" creationId="{97440079-1528-3E83-588A-F23517B0E816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08" creationId="{4FEEDF13-5B94-B744-F04E-A04324986F6D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18" creationId="{2D0A17E3-6D6E-3CA7-360E-FC52D988280A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20" creationId="{FA9A0FC5-5A06-8A9D-EB46-8A7C1ED31109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21" creationId="{7AE71DB3-0A9D-4D53-9B20-CF093F1BC42E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24" creationId="{5F45D008-DBAD-21B1-2168-8A95A8999BB9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27" creationId="{94D4FA3A-A2AF-486D-29D3-E38BA376F8C2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30" creationId="{5B53CBF7-54A8-611C-86B1-A6E0372B4925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33" creationId="{4284DE4E-EE8A-251E-BA93-4DCF747B64E3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36" creationId="{3B356B42-16CB-A199-63AC-9D03A24CB0A9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38" creationId="{69513C1D-6E42-F5E8-284E-7201A135165B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39" creationId="{2A94E402-523C-AEB7-D1F6-7580C4B2C161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40" creationId="{D55EAFAC-C09D-F991-9A54-EBB67DCB3F8E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43" creationId="{A55C5A09-86C3-0D24-31AB-0F61D19C069A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45" creationId="{32A0CD01-AB1D-4782-EBF9-BD8B8DC94842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46" creationId="{937CB060-8487-DE42-51AA-D09FD437A267}"/>
          </ac:spMkLst>
        </pc:spChg>
        <pc:spChg chg="del">
          <ac:chgData name="Florin Teodorescu" userId="5a9a629557a7747a" providerId="LiveId" clId="{C8B19CC6-7645-49BB-9202-5B1CA67DD7E3}" dt="2023-06-01T14:01:05.418" v="4272" actId="478"/>
          <ac:spMkLst>
            <pc:docMk/>
            <pc:sldMk cId="3069700791" sldId="307"/>
            <ac:spMk id="1147" creationId="{7B04D676-6601-BDDE-8115-6910164D3A41}"/>
          </ac:spMkLst>
        </pc:spChg>
        <pc:grpChg chg="del">
          <ac:chgData name="Florin Teodorescu" userId="5a9a629557a7747a" providerId="LiveId" clId="{C8B19CC6-7645-49BB-9202-5B1CA67DD7E3}" dt="2023-06-01T14:01:05.418" v="4272" actId="478"/>
          <ac:grpSpMkLst>
            <pc:docMk/>
            <pc:sldMk cId="3069700791" sldId="307"/>
            <ac:grpSpMk id="8" creationId="{9C14118F-689E-B11D-9403-995E419D66CE}"/>
          </ac:grpSpMkLst>
        </pc:grpChg>
        <pc:grpChg chg="del">
          <ac:chgData name="Florin Teodorescu" userId="5a9a629557a7747a" providerId="LiveId" clId="{C8B19CC6-7645-49BB-9202-5B1CA67DD7E3}" dt="2023-06-01T14:01:05.418" v="4272" actId="478"/>
          <ac:grpSpMkLst>
            <pc:docMk/>
            <pc:sldMk cId="3069700791" sldId="307"/>
            <ac:grpSpMk id="9" creationId="{CA18ADC7-F0E7-6F76-102E-FCC83DFE91A6}"/>
          </ac:grpSpMkLst>
        </pc:grpChg>
        <pc:grpChg chg="del">
          <ac:chgData name="Florin Teodorescu" userId="5a9a629557a7747a" providerId="LiveId" clId="{C8B19CC6-7645-49BB-9202-5B1CA67DD7E3}" dt="2023-06-01T14:01:05.418" v="4272" actId="478"/>
          <ac:grpSpMkLst>
            <pc:docMk/>
            <pc:sldMk cId="3069700791" sldId="307"/>
            <ac:grpSpMk id="12" creationId="{B6CC7F5A-0534-8939-B962-4BB869F88594}"/>
          </ac:grpSpMkLst>
        </pc:grpChg>
        <pc:grpChg chg="del">
          <ac:chgData name="Florin Teodorescu" userId="5a9a629557a7747a" providerId="LiveId" clId="{C8B19CC6-7645-49BB-9202-5B1CA67DD7E3}" dt="2023-06-01T14:01:07.941" v="4273" actId="478"/>
          <ac:grpSpMkLst>
            <pc:docMk/>
            <pc:sldMk cId="3069700791" sldId="307"/>
            <ac:grpSpMk id="15" creationId="{AD6270FC-A8F9-1CB7-2A28-18A55EBCEDC0}"/>
          </ac:grpSpMkLst>
        </pc:grpChg>
        <pc:grpChg chg="del">
          <ac:chgData name="Florin Teodorescu" userId="5a9a629557a7747a" providerId="LiveId" clId="{C8B19CC6-7645-49BB-9202-5B1CA67DD7E3}" dt="2023-06-01T14:01:05.418" v="4272" actId="478"/>
          <ac:grpSpMkLst>
            <pc:docMk/>
            <pc:sldMk cId="3069700791" sldId="307"/>
            <ac:grpSpMk id="20" creationId="{D698C9A6-C7AD-604C-14C3-52A4D11C5E72}"/>
          </ac:grpSpMkLst>
        </pc:grpChg>
        <pc:grpChg chg="del">
          <ac:chgData name="Florin Teodorescu" userId="5a9a629557a7747a" providerId="LiveId" clId="{C8B19CC6-7645-49BB-9202-5B1CA67DD7E3}" dt="2023-06-01T14:01:05.418" v="4272" actId="478"/>
          <ac:grpSpMkLst>
            <pc:docMk/>
            <pc:sldMk cId="3069700791" sldId="307"/>
            <ac:grpSpMk id="23" creationId="{3C67AF5A-2FD1-CB33-4524-DF9C30FABD5E}"/>
          </ac:grpSpMkLst>
        </pc:grpChg>
        <pc:picChg chg="add mod">
          <ac:chgData name="Florin Teodorescu" userId="5a9a629557a7747a" providerId="LiveId" clId="{C8B19CC6-7645-49BB-9202-5B1CA67DD7E3}" dt="2023-06-01T14:26:48.942" v="5790" actId="1036"/>
          <ac:picMkLst>
            <pc:docMk/>
            <pc:sldMk cId="3069700791" sldId="307"/>
            <ac:picMk id="42" creationId="{43EA2BCA-1C2C-FB07-8A24-D3B63072F6C9}"/>
          </ac:picMkLst>
        </pc:picChg>
        <pc:picChg chg="del">
          <ac:chgData name="Florin Teodorescu" userId="5a9a629557a7747a" providerId="LiveId" clId="{C8B19CC6-7645-49BB-9202-5B1CA67DD7E3}" dt="2023-06-01T14:01:05.418" v="4272" actId="478"/>
          <ac:picMkLst>
            <pc:docMk/>
            <pc:sldMk cId="3069700791" sldId="307"/>
            <ac:picMk id="1026" creationId="{3A415708-6DE1-CA61-76FC-76AD3C80E438}"/>
          </ac:picMkLst>
        </pc:picChg>
        <pc:picChg chg="del">
          <ac:chgData name="Florin Teodorescu" userId="5a9a629557a7747a" providerId="LiveId" clId="{C8B19CC6-7645-49BB-9202-5B1CA67DD7E3}" dt="2023-06-01T14:01:05.418" v="4272" actId="478"/>
          <ac:picMkLst>
            <pc:docMk/>
            <pc:sldMk cId="3069700791" sldId="307"/>
            <ac:picMk id="1032" creationId="{67D3B5F3-A0CD-0CC2-1390-2A3D26A7986B}"/>
          </ac:picMkLst>
        </pc:picChg>
        <pc:picChg chg="del">
          <ac:chgData name="Florin Teodorescu" userId="5a9a629557a7747a" providerId="LiveId" clId="{C8B19CC6-7645-49BB-9202-5B1CA67DD7E3}" dt="2023-06-01T14:01:05.418" v="4272" actId="478"/>
          <ac:picMkLst>
            <pc:docMk/>
            <pc:sldMk cId="3069700791" sldId="307"/>
            <ac:picMk id="1034" creationId="{966A0C1C-4AF1-E440-F9D3-B24B4A1F3C9E}"/>
          </ac:picMkLst>
        </pc:picChg>
        <pc:picChg chg="del">
          <ac:chgData name="Florin Teodorescu" userId="5a9a629557a7747a" providerId="LiveId" clId="{C8B19CC6-7645-49BB-9202-5B1CA67DD7E3}" dt="2023-06-01T14:01:05.418" v="4272" actId="478"/>
          <ac:picMkLst>
            <pc:docMk/>
            <pc:sldMk cId="3069700791" sldId="307"/>
            <ac:picMk id="1036" creationId="{6773D2B9-62C6-7A8F-6B4C-4F049BE12722}"/>
          </ac:picMkLst>
        </pc:picChg>
        <pc:picChg chg="del">
          <ac:chgData name="Florin Teodorescu" userId="5a9a629557a7747a" providerId="LiveId" clId="{C8B19CC6-7645-49BB-9202-5B1CA67DD7E3}" dt="2023-06-01T14:01:05.418" v="4272" actId="478"/>
          <ac:picMkLst>
            <pc:docMk/>
            <pc:sldMk cId="3069700791" sldId="307"/>
            <ac:picMk id="1040" creationId="{EC981070-2C25-29C4-0F70-DC12FF1B3D07}"/>
          </ac:picMkLst>
        </pc:picChg>
        <pc:picChg chg="del">
          <ac:chgData name="Florin Teodorescu" userId="5a9a629557a7747a" providerId="LiveId" clId="{C8B19CC6-7645-49BB-9202-5B1CA67DD7E3}" dt="2023-06-01T14:01:05.418" v="4272" actId="478"/>
          <ac:picMkLst>
            <pc:docMk/>
            <pc:sldMk cId="3069700791" sldId="307"/>
            <ac:picMk id="1044" creationId="{56ECFD01-27DC-D1C0-F17D-568D5614D656}"/>
          </ac:picMkLst>
        </pc:pic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29" creationId="{3CED1E22-8908-A2A9-9F3C-96939C499860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34" creationId="{4C3A667A-4EA7-B7A3-503F-0DEFC1C51D0A}"/>
          </ac:cxnSpMkLst>
        </pc:cxnChg>
        <pc:cxnChg chg="del">
          <ac:chgData name="Florin Teodorescu" userId="5a9a629557a7747a" providerId="LiveId" clId="{C8B19CC6-7645-49BB-9202-5B1CA67DD7E3}" dt="2023-06-01T14:01:07.941" v="4273" actId="478"/>
          <ac:cxnSpMkLst>
            <pc:docMk/>
            <pc:sldMk cId="3069700791" sldId="307"/>
            <ac:cxnSpMk id="41" creationId="{4E1064CD-376B-E725-8CCB-FE4648DFF95F}"/>
          </ac:cxnSpMkLst>
        </pc:cxnChg>
        <pc:cxnChg chg="del">
          <ac:chgData name="Florin Teodorescu" userId="5a9a629557a7747a" providerId="LiveId" clId="{C8B19CC6-7645-49BB-9202-5B1CA67DD7E3}" dt="2023-06-01T14:01:07.941" v="4273" actId="478"/>
          <ac:cxnSpMkLst>
            <pc:docMk/>
            <pc:sldMk cId="3069700791" sldId="307"/>
            <ac:cxnSpMk id="43" creationId="{996C9010-0F61-29C6-372E-E357CDD6ED37}"/>
          </ac:cxnSpMkLst>
        </pc:cxnChg>
        <pc:cxnChg chg="del">
          <ac:chgData name="Florin Teodorescu" userId="5a9a629557a7747a" providerId="LiveId" clId="{C8B19CC6-7645-49BB-9202-5B1CA67DD7E3}" dt="2023-06-01T14:01:07.941" v="4273" actId="478"/>
          <ac:cxnSpMkLst>
            <pc:docMk/>
            <pc:sldMk cId="3069700791" sldId="307"/>
            <ac:cxnSpMk id="45" creationId="{8342E336-A4BE-9833-F920-7E36E2702866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48" creationId="{2BAF5919-7C35-AF7E-DDD1-991F3AC424FC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51" creationId="{2D3AAD29-B547-9A83-5502-A4949D7D0527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53" creationId="{E2C3847E-5D27-B432-F8AD-7464D51414B4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55" creationId="{05A3C2B9-E9BF-B586-DE3A-372D34F48847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56" creationId="{4EC7AAF3-8551-D5D4-C11F-E21C678186F8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57" creationId="{D3FBA09F-B8AB-EC40-D3AA-832EC8F7A0D8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24" creationId="{06E5A729-CBD5-10B6-E188-18CDF948DD00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27" creationId="{20C20BAB-0F29-334E-231F-DAEDD575EB3D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29" creationId="{9E9E5E65-5331-7F01-0322-009DC6D19EF2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49" creationId="{400B8173-FF17-401A-3258-6B331540C659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53" creationId="{3755309A-FC4B-0322-CB82-2414D4C4BA3E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60" creationId="{C92E2699-AD59-20FB-CE84-D3AA97A8AAF2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68" creationId="{1064CC10-0F28-A93A-5682-132B1767645E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76" creationId="{6A76BC04-4C47-670A-6E91-14D556408D39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81" creationId="{0C40AC1A-1B3A-7238-FFF6-6C67444D429B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86" creationId="{D275CAB1-029E-9898-7772-185985D36407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89" creationId="{900BA45E-7C6A-19CC-1D1B-05A591AA7530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92" creationId="{29A9FDD5-F90A-D1BC-889F-F83FD8A54AE0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097" creationId="{01F6A183-8CF3-09D5-261E-CDBCE26E8657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102" creationId="{1DEF9BA7-7B68-610B-1BF0-D252E9B2758D}"/>
          </ac:cxnSpMkLst>
        </pc:cxnChg>
        <pc:cxnChg chg="del">
          <ac:chgData name="Florin Teodorescu" userId="5a9a629557a7747a" providerId="LiveId" clId="{C8B19CC6-7645-49BB-9202-5B1CA67DD7E3}" dt="2023-06-01T14:01:05.418" v="4272" actId="478"/>
          <ac:cxnSpMkLst>
            <pc:docMk/>
            <pc:sldMk cId="3069700791" sldId="307"/>
            <ac:cxnSpMk id="1105" creationId="{5BDADC45-107F-2915-6E46-13DAFF32A6D0}"/>
          </ac:cxnSpMkLst>
        </pc:cxnChg>
      </pc:sldChg>
    </pc:docChg>
  </pc:docChgLst>
  <pc:docChgLst>
    <pc:chgData name="Florin" userId="b0d868d7-309d-40b8-8e5b-d66bfe89ee87" providerId="ADAL" clId="{39E91EC9-D01C-44F5-9B54-1B8089D587B8}"/>
    <pc:docChg chg="undo custSel addSld delSld modSld">
      <pc:chgData name="Florin" userId="b0d868d7-309d-40b8-8e5b-d66bfe89ee87" providerId="ADAL" clId="{39E91EC9-D01C-44F5-9B54-1B8089D587B8}" dt="2023-07-22T20:57:28.473" v="1069" actId="207"/>
      <pc:docMkLst>
        <pc:docMk/>
      </pc:docMkLst>
      <pc:sldChg chg="addSp delSp modSp add mod">
        <pc:chgData name="Florin" userId="b0d868d7-309d-40b8-8e5b-d66bfe89ee87" providerId="ADAL" clId="{39E91EC9-D01C-44F5-9B54-1B8089D587B8}" dt="2023-07-22T20:57:28.473" v="1069" actId="207"/>
        <pc:sldMkLst>
          <pc:docMk/>
          <pc:sldMk cId="2804962366" sldId="307"/>
        </pc:sldMkLst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2" creationId="{0BD708C5-D167-EF7B-BD40-AE4C50B6ED59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3" creationId="{A302751F-875D-9FED-B099-C6A3E498F908}"/>
          </ac:spMkLst>
        </pc:spChg>
        <pc:spChg chg="mod">
          <ac:chgData name="Florin" userId="b0d868d7-309d-40b8-8e5b-d66bfe89ee87" providerId="ADAL" clId="{39E91EC9-D01C-44F5-9B54-1B8089D587B8}" dt="2023-07-22T20:08:17.097" v="31" actId="20577"/>
          <ac:spMkLst>
            <pc:docMk/>
            <pc:sldMk cId="2804962366" sldId="307"/>
            <ac:spMk id="4" creationId="{21C781B8-1688-0F16-E390-8C467CF20C1F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5" creationId="{F302CDEC-5052-A6C1-F794-4207CF6387D4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6" creationId="{004AA1A2-E64D-5E79-3B0C-D565EE228985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7" creationId="{86CEC427-3BE7-45AD-6C45-51B2E8EBD14A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18" creationId="{AC5761D8-6BA8-E2B5-B8D6-E14FB81AF2E2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19" creationId="{B1DFAA9B-6F46-6A31-66A6-33634B76AB62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21" creationId="{0026C02B-7FED-302A-444E-EB3A855E3050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22" creationId="{8E60AC16-C4EB-C8F9-AD55-117FF232E040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24" creationId="{A1DB54AA-65D3-91BD-3B66-88812F508F95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25" creationId="{4DE57974-C870-81D4-1B9C-49A8EDC05852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26" creationId="{816739A4-1C73-F9F7-9F2A-22DBB5523840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27" creationId="{F39AA529-C74C-829C-0AC3-1B1A84D8B1E6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28" creationId="{AFBE506E-5678-404C-DAF8-677CE88A1C39}"/>
          </ac:spMkLst>
        </pc:spChg>
        <pc:spChg chg="del">
          <ac:chgData name="Florin" userId="b0d868d7-309d-40b8-8e5b-d66bfe89ee87" providerId="ADAL" clId="{39E91EC9-D01C-44F5-9B54-1B8089D587B8}" dt="2023-07-22T20:11:49.915" v="50" actId="478"/>
          <ac:spMkLst>
            <pc:docMk/>
            <pc:sldMk cId="2804962366" sldId="307"/>
            <ac:spMk id="30" creationId="{4F4DF5DC-EE3D-D63B-EC8C-11EF566FFF27}"/>
          </ac:spMkLst>
        </pc:spChg>
        <pc:spChg chg="del">
          <ac:chgData name="Florin" userId="b0d868d7-309d-40b8-8e5b-d66bfe89ee87" providerId="ADAL" clId="{39E91EC9-D01C-44F5-9B54-1B8089D587B8}" dt="2023-07-22T20:11:46.538" v="49" actId="478"/>
          <ac:spMkLst>
            <pc:docMk/>
            <pc:sldMk cId="2804962366" sldId="307"/>
            <ac:spMk id="31" creationId="{B54A1652-1232-CEDF-5714-F809C751327B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35" creationId="{FD0739F8-3B77-2ACD-9359-9094851E4024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36" creationId="{28034FB1-1F73-4E53-0420-360230B4CB44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37" creationId="{F65294C3-A84C-A3E7-BF1C-4B76052E4F23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38" creationId="{06632289-64D4-52FA-E3E0-F28A1FBD25F6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39" creationId="{3EC1E1CE-EA2B-FC99-D393-B4F778874F00}"/>
          </ac:spMkLst>
        </pc:spChg>
        <pc:spChg chg="add 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42" creationId="{8D1771A3-9C96-97AF-3562-9E26F5D11DC7}"/>
          </ac:spMkLst>
        </pc:spChg>
        <pc:spChg chg="mod">
          <ac:chgData name="Florin" userId="b0d868d7-309d-40b8-8e5b-d66bfe89ee87" providerId="ADAL" clId="{39E91EC9-D01C-44F5-9B54-1B8089D587B8}" dt="2023-07-22T20:56:52.525" v="1060" actId="207"/>
          <ac:spMkLst>
            <pc:docMk/>
            <pc:sldMk cId="2804962366" sldId="307"/>
            <ac:spMk id="44" creationId="{C30160E9-3D00-31D0-807D-9235C572A0E2}"/>
          </ac:spMkLst>
        </pc:spChg>
        <pc:spChg chg="del mod">
          <ac:chgData name="Florin" userId="b0d868d7-309d-40b8-8e5b-d66bfe89ee87" providerId="ADAL" clId="{39E91EC9-D01C-44F5-9B54-1B8089D587B8}" dt="2023-07-22T20:22:45.036" v="159" actId="478"/>
          <ac:spMkLst>
            <pc:docMk/>
            <pc:sldMk cId="2804962366" sldId="307"/>
            <ac:spMk id="46" creationId="{9196C905-03E7-2030-2047-88D98CD57FC1}"/>
          </ac:spMkLst>
        </pc:spChg>
        <pc:spChg chg="del">
          <ac:chgData name="Florin" userId="b0d868d7-309d-40b8-8e5b-d66bfe89ee87" providerId="ADAL" clId="{39E91EC9-D01C-44F5-9B54-1B8089D587B8}" dt="2023-07-22T20:11:54.024" v="51" actId="478"/>
          <ac:spMkLst>
            <pc:docMk/>
            <pc:sldMk cId="2804962366" sldId="307"/>
            <ac:spMk id="47" creationId="{A7FAD0EA-F760-FD8B-B2B1-9CD11B5E1B5C}"/>
          </ac:spMkLst>
        </pc:spChg>
        <pc:spChg chg="mod">
          <ac:chgData name="Florin" userId="b0d868d7-309d-40b8-8e5b-d66bfe89ee87" providerId="ADAL" clId="{39E91EC9-D01C-44F5-9B54-1B8089D587B8}" dt="2023-07-22T20:48:25.274" v="924" actId="1035"/>
          <ac:spMkLst>
            <pc:docMk/>
            <pc:sldMk cId="2804962366" sldId="307"/>
            <ac:spMk id="52" creationId="{27351A48-16F1-4D0F-0E2B-B9B7A47DA7DA}"/>
          </ac:spMkLst>
        </pc:spChg>
        <pc:spChg chg="mod">
          <ac:chgData name="Florin" userId="b0d868d7-309d-40b8-8e5b-d66bfe89ee87" providerId="ADAL" clId="{39E91EC9-D01C-44F5-9B54-1B8089D587B8}" dt="2023-07-22T20:48:12.489" v="911" actId="1035"/>
          <ac:spMkLst>
            <pc:docMk/>
            <pc:sldMk cId="2804962366" sldId="307"/>
            <ac:spMk id="54" creationId="{64CC36B5-6C38-A7F0-18B4-4643CF988441}"/>
          </ac:spMkLst>
        </pc:spChg>
        <pc:spChg chg="del mod">
          <ac:chgData name="Florin" userId="b0d868d7-309d-40b8-8e5b-d66bfe89ee87" providerId="ADAL" clId="{39E91EC9-D01C-44F5-9B54-1B8089D587B8}" dt="2023-07-22T20:37:21.317" v="608" actId="478"/>
          <ac:spMkLst>
            <pc:docMk/>
            <pc:sldMk cId="2804962366" sldId="307"/>
            <ac:spMk id="59" creationId="{576A89F3-9DC2-EE60-752F-9C887F405DD9}"/>
          </ac:spMkLst>
        </pc:spChg>
        <pc:spChg chg="mod">
          <ac:chgData name="Florin" userId="b0d868d7-309d-40b8-8e5b-d66bfe89ee87" providerId="ADAL" clId="{39E91EC9-D01C-44F5-9B54-1B8089D587B8}" dt="2023-07-22T20:47:28.908" v="889" actId="1035"/>
          <ac:spMkLst>
            <pc:docMk/>
            <pc:sldMk cId="2804962366" sldId="307"/>
            <ac:spMk id="60" creationId="{AAAD4DB2-CB33-0DF4-2A3D-4F1A475102DE}"/>
          </ac:spMkLst>
        </pc:spChg>
        <pc:spChg chg="del">
          <ac:chgData name="Florin" userId="b0d868d7-309d-40b8-8e5b-d66bfe89ee87" providerId="ADAL" clId="{39E91EC9-D01C-44F5-9B54-1B8089D587B8}" dt="2023-07-22T20:38:52.275" v="638" actId="478"/>
          <ac:spMkLst>
            <pc:docMk/>
            <pc:sldMk cId="2804962366" sldId="307"/>
            <ac:spMk id="1025" creationId="{BE2E72A7-B375-7DFC-70BA-CDA800802D19}"/>
          </ac:spMkLst>
        </pc:spChg>
        <pc:spChg chg="del">
          <ac:chgData name="Florin" userId="b0d868d7-309d-40b8-8e5b-d66bfe89ee87" providerId="ADAL" clId="{39E91EC9-D01C-44F5-9B54-1B8089D587B8}" dt="2023-07-22T20:37:24.283" v="609" actId="478"/>
          <ac:spMkLst>
            <pc:docMk/>
            <pc:sldMk cId="2804962366" sldId="307"/>
            <ac:spMk id="1028" creationId="{DE469299-FC2C-96E6-F5DB-EBADB20812EE}"/>
          </ac:spMkLst>
        </pc:spChg>
        <pc:spChg chg="add del">
          <ac:chgData name="Florin" userId="b0d868d7-309d-40b8-8e5b-d66bfe89ee87" providerId="ADAL" clId="{39E91EC9-D01C-44F5-9B54-1B8089D587B8}" dt="2023-07-22T20:19:52.384" v="81" actId="478"/>
          <ac:spMkLst>
            <pc:docMk/>
            <pc:sldMk cId="2804962366" sldId="307"/>
            <ac:spMk id="1030" creationId="{F864BEE7-3C50-9717-2F52-68BD544D789E}"/>
          </ac:spMkLst>
        </pc:spChg>
        <pc:spChg chg="add del">
          <ac:chgData name="Florin" userId="b0d868d7-309d-40b8-8e5b-d66bfe89ee87" providerId="ADAL" clId="{39E91EC9-D01C-44F5-9B54-1B8089D587B8}" dt="2023-07-22T20:19:46.210" v="80" actId="478"/>
          <ac:spMkLst>
            <pc:docMk/>
            <pc:sldMk cId="2804962366" sldId="307"/>
            <ac:spMk id="1031" creationId="{98D4B7B1-EDDB-9472-C47E-A1FD9074C931}"/>
          </ac:spMkLst>
        </pc:spChg>
        <pc:spChg chg="add del">
          <ac:chgData name="Florin" userId="b0d868d7-309d-40b8-8e5b-d66bfe89ee87" providerId="ADAL" clId="{39E91EC9-D01C-44F5-9B54-1B8089D587B8}" dt="2023-07-22T20:19:52.384" v="81" actId="478"/>
          <ac:spMkLst>
            <pc:docMk/>
            <pc:sldMk cId="2804962366" sldId="307"/>
            <ac:spMk id="1033" creationId="{C752CF2F-2C74-C7DB-2651-5F79A4DBAFC6}"/>
          </ac:spMkLst>
        </pc:spChg>
        <pc:spChg chg="add del">
          <ac:chgData name="Florin" userId="b0d868d7-309d-40b8-8e5b-d66bfe89ee87" providerId="ADAL" clId="{39E91EC9-D01C-44F5-9B54-1B8089D587B8}" dt="2023-07-22T20:19:46.210" v="80" actId="478"/>
          <ac:spMkLst>
            <pc:docMk/>
            <pc:sldMk cId="2804962366" sldId="307"/>
            <ac:spMk id="1035" creationId="{883B5937-09FF-31AC-CE7A-43532B500B1B}"/>
          </ac:spMkLst>
        </pc:spChg>
        <pc:spChg chg="mod">
          <ac:chgData name="Florin" userId="b0d868d7-309d-40b8-8e5b-d66bfe89ee87" providerId="ADAL" clId="{39E91EC9-D01C-44F5-9B54-1B8089D587B8}" dt="2023-07-22T20:47:50.521" v="895" actId="1035"/>
          <ac:spMkLst>
            <pc:docMk/>
            <pc:sldMk cId="2804962366" sldId="307"/>
            <ac:spMk id="1037" creationId="{742A17E6-2D6E-E7E1-1E80-C7A1EB0AAF5D}"/>
          </ac:spMkLst>
        </pc:spChg>
        <pc:spChg chg="del">
          <ac:chgData name="Florin" userId="b0d868d7-309d-40b8-8e5b-d66bfe89ee87" providerId="ADAL" clId="{39E91EC9-D01C-44F5-9B54-1B8089D587B8}" dt="2023-07-22T20:31:03.751" v="341" actId="478"/>
          <ac:spMkLst>
            <pc:docMk/>
            <pc:sldMk cId="2804962366" sldId="307"/>
            <ac:spMk id="1038" creationId="{EBC1823C-3BA8-7728-E32F-C2A5BEFCFBB8}"/>
          </ac:spMkLst>
        </pc:spChg>
        <pc:spChg chg="mod">
          <ac:chgData name="Florin" userId="b0d868d7-309d-40b8-8e5b-d66bfe89ee87" providerId="ADAL" clId="{39E91EC9-D01C-44F5-9B54-1B8089D587B8}" dt="2023-07-22T20:47:28.908" v="889" actId="1035"/>
          <ac:spMkLst>
            <pc:docMk/>
            <pc:sldMk cId="2804962366" sldId="307"/>
            <ac:spMk id="1039" creationId="{A3800835-A270-4FC6-EB07-C20247EFF037}"/>
          </ac:spMkLst>
        </pc:spChg>
        <pc:spChg chg="mod">
          <ac:chgData name="Florin" userId="b0d868d7-309d-40b8-8e5b-d66bfe89ee87" providerId="ADAL" clId="{39E91EC9-D01C-44F5-9B54-1B8089D587B8}" dt="2023-07-22T20:53:41.331" v="1038" actId="1076"/>
          <ac:spMkLst>
            <pc:docMk/>
            <pc:sldMk cId="2804962366" sldId="307"/>
            <ac:spMk id="1041" creationId="{0F4FAC99-A064-D213-2EDD-E954018DA35F}"/>
          </ac:spMkLst>
        </pc:spChg>
        <pc:spChg chg="del mod">
          <ac:chgData name="Florin" userId="b0d868d7-309d-40b8-8e5b-d66bfe89ee87" providerId="ADAL" clId="{39E91EC9-D01C-44F5-9B54-1B8089D587B8}" dt="2023-07-22T20:35:18.285" v="458" actId="478"/>
          <ac:spMkLst>
            <pc:docMk/>
            <pc:sldMk cId="2804962366" sldId="307"/>
            <ac:spMk id="1042" creationId="{B98FA643-FC3E-03F6-04E2-56DDF458D15F}"/>
          </ac:spMkLst>
        </pc:spChg>
        <pc:spChg chg="mod">
          <ac:chgData name="Florin" userId="b0d868d7-309d-40b8-8e5b-d66bfe89ee87" providerId="ADAL" clId="{39E91EC9-D01C-44F5-9B54-1B8089D587B8}" dt="2023-07-22T20:53:36.019" v="1037" actId="1076"/>
          <ac:spMkLst>
            <pc:docMk/>
            <pc:sldMk cId="2804962366" sldId="307"/>
            <ac:spMk id="1043" creationId="{3792CCBC-AEFB-0913-C8A1-26120A890DD2}"/>
          </ac:spMkLst>
        </pc:spChg>
        <pc:spChg chg="mod">
          <ac:chgData name="Florin" userId="b0d868d7-309d-40b8-8e5b-d66bfe89ee87" providerId="ADAL" clId="{39E91EC9-D01C-44F5-9B54-1B8089D587B8}" dt="2023-07-22T20:53:51.049" v="1041" actId="1076"/>
          <ac:spMkLst>
            <pc:docMk/>
            <pc:sldMk cId="2804962366" sldId="307"/>
            <ac:spMk id="1045" creationId="{796DAA69-1B0A-6182-8BFD-156E275D62E5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1046" creationId="{5E67D3A2-64EC-423A-C6C5-FA3186426D22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1047" creationId="{3CF4A7B6-EE62-5E60-C1B3-938B66E01967}"/>
          </ac:spMkLst>
        </pc:spChg>
        <pc:spChg chg="del">
          <ac:chgData name="Florin" userId="b0d868d7-309d-40b8-8e5b-d66bfe89ee87" providerId="ADAL" clId="{39E91EC9-D01C-44F5-9B54-1B8089D587B8}" dt="2023-07-22T20:38:37.903" v="636" actId="478"/>
          <ac:spMkLst>
            <pc:docMk/>
            <pc:sldMk cId="2804962366" sldId="307"/>
            <ac:spMk id="1048" creationId="{A751DA6E-71B1-212B-E44E-6D724DB33D90}"/>
          </ac:spMkLst>
        </pc:spChg>
        <pc:spChg chg="del">
          <ac:chgData name="Florin" userId="b0d868d7-309d-40b8-8e5b-d66bfe89ee87" providerId="ADAL" clId="{39E91EC9-D01C-44F5-9B54-1B8089D587B8}" dt="2023-07-22T20:38:37.903" v="636" actId="478"/>
          <ac:spMkLst>
            <pc:docMk/>
            <pc:sldMk cId="2804962366" sldId="307"/>
            <ac:spMk id="1050" creationId="{2312431D-465D-3869-D3EF-2D1B54195F5D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1052" creationId="{41E88265-50EB-4141-A73C-8D0D2137997B}"/>
          </ac:spMkLst>
        </pc:spChg>
        <pc:spChg chg="del">
          <ac:chgData name="Florin" userId="b0d868d7-309d-40b8-8e5b-d66bfe89ee87" providerId="ADAL" clId="{39E91EC9-D01C-44F5-9B54-1B8089D587B8}" dt="2023-07-22T20:38:37.903" v="636" actId="478"/>
          <ac:spMkLst>
            <pc:docMk/>
            <pc:sldMk cId="2804962366" sldId="307"/>
            <ac:spMk id="1054" creationId="{01EF16A9-3F40-AEA6-F163-B40FD23C6502}"/>
          </ac:spMkLst>
        </pc:spChg>
        <pc:spChg chg="del">
          <ac:chgData name="Florin" userId="b0d868d7-309d-40b8-8e5b-d66bfe89ee87" providerId="ADAL" clId="{39E91EC9-D01C-44F5-9B54-1B8089D587B8}" dt="2023-07-22T20:38:37.903" v="636" actId="478"/>
          <ac:spMkLst>
            <pc:docMk/>
            <pc:sldMk cId="2804962366" sldId="307"/>
            <ac:spMk id="1055" creationId="{FB73E9E9-07CA-438A-266E-DB5E7CADA3C6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1056" creationId="{6CD62823-5AF9-85C7-1D79-C8D97AF5864B}"/>
          </ac:spMkLst>
        </pc:spChg>
        <pc:spChg chg="del">
          <ac:chgData name="Florin" userId="b0d868d7-309d-40b8-8e5b-d66bfe89ee87" providerId="ADAL" clId="{39E91EC9-D01C-44F5-9B54-1B8089D587B8}" dt="2023-07-22T20:38:37.903" v="636" actId="478"/>
          <ac:spMkLst>
            <pc:docMk/>
            <pc:sldMk cId="2804962366" sldId="307"/>
            <ac:spMk id="1058" creationId="{57411474-370C-5B4C-4F35-50B91806AE98}"/>
          </ac:spMkLst>
        </pc:spChg>
        <pc:spChg chg="del">
          <ac:chgData name="Florin" userId="b0d868d7-309d-40b8-8e5b-d66bfe89ee87" providerId="ADAL" clId="{39E91EC9-D01C-44F5-9B54-1B8089D587B8}" dt="2023-07-22T20:38:37.903" v="636" actId="478"/>
          <ac:spMkLst>
            <pc:docMk/>
            <pc:sldMk cId="2804962366" sldId="307"/>
            <ac:spMk id="1059" creationId="{BCF0013E-F64F-72F0-C705-43EEF7F6AAB7}"/>
          </ac:spMkLst>
        </pc:spChg>
        <pc:spChg chg="del">
          <ac:chgData name="Florin" userId="b0d868d7-309d-40b8-8e5b-d66bfe89ee87" providerId="ADAL" clId="{39E91EC9-D01C-44F5-9B54-1B8089D587B8}" dt="2023-07-22T20:38:37.903" v="636" actId="478"/>
          <ac:spMkLst>
            <pc:docMk/>
            <pc:sldMk cId="2804962366" sldId="307"/>
            <ac:spMk id="1061" creationId="{56F8B638-3DED-FF42-E7A5-6A41EC80A9D4}"/>
          </ac:spMkLst>
        </pc:spChg>
        <pc:spChg chg="del">
          <ac:chgData name="Florin" userId="b0d868d7-309d-40b8-8e5b-d66bfe89ee87" providerId="ADAL" clId="{39E91EC9-D01C-44F5-9B54-1B8089D587B8}" dt="2023-07-22T20:38:37.903" v="636" actId="478"/>
          <ac:spMkLst>
            <pc:docMk/>
            <pc:sldMk cId="2804962366" sldId="307"/>
            <ac:spMk id="1062" creationId="{32B18B5C-034A-8948-54B7-0DD7E70EE616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1063" creationId="{CF0E6835-3822-1EBA-3741-D91E1FA4C5EB}"/>
          </ac:spMkLst>
        </pc:spChg>
        <pc:spChg chg="mod">
          <ac:chgData name="Florin" userId="b0d868d7-309d-40b8-8e5b-d66bfe89ee87" providerId="ADAL" clId="{39E91EC9-D01C-44F5-9B54-1B8089D587B8}" dt="2023-07-22T20:47:22.226" v="878" actId="1035"/>
          <ac:spMkLst>
            <pc:docMk/>
            <pc:sldMk cId="2804962366" sldId="307"/>
            <ac:spMk id="1064" creationId="{1F8EA6C8-2517-3A44-05A5-C24FFC98A799}"/>
          </ac:spMkLst>
        </pc:spChg>
        <pc:spChg chg="add mod">
          <ac:chgData name="Florin" userId="b0d868d7-309d-40b8-8e5b-d66bfe89ee87" providerId="ADAL" clId="{39E91EC9-D01C-44F5-9B54-1B8089D587B8}" dt="2023-07-22T20:57:03.933" v="1063" actId="207"/>
          <ac:spMkLst>
            <pc:docMk/>
            <pc:sldMk cId="2804962366" sldId="307"/>
            <ac:spMk id="1065" creationId="{25F35A4C-0FA7-2DCC-369E-1192FDA7F69A}"/>
          </ac:spMkLst>
        </pc:spChg>
        <pc:spChg chg="add mod">
          <ac:chgData name="Florin" userId="b0d868d7-309d-40b8-8e5b-d66bfe89ee87" providerId="ADAL" clId="{39E91EC9-D01C-44F5-9B54-1B8089D587B8}" dt="2023-07-22T20:57:16.458" v="1066" actId="207"/>
          <ac:spMkLst>
            <pc:docMk/>
            <pc:sldMk cId="2804962366" sldId="307"/>
            <ac:spMk id="1066" creationId="{D436790D-7DDF-0A06-85CD-E25E78800868}"/>
          </ac:spMkLst>
        </pc:spChg>
        <pc:spChg chg="del">
          <ac:chgData name="Florin" userId="b0d868d7-309d-40b8-8e5b-d66bfe89ee87" providerId="ADAL" clId="{39E91EC9-D01C-44F5-9B54-1B8089D587B8}" dt="2023-07-22T20:38:31.827" v="635" actId="478"/>
          <ac:spMkLst>
            <pc:docMk/>
            <pc:sldMk cId="2804962366" sldId="307"/>
            <ac:spMk id="1067" creationId="{5C547A63-2335-EA8B-7177-DB84CD62506A}"/>
          </ac:spMkLst>
        </pc:spChg>
        <pc:spChg chg="del">
          <ac:chgData name="Florin" userId="b0d868d7-309d-40b8-8e5b-d66bfe89ee87" providerId="ADAL" clId="{39E91EC9-D01C-44F5-9B54-1B8089D587B8}" dt="2023-07-22T20:38:31.827" v="635" actId="478"/>
          <ac:spMkLst>
            <pc:docMk/>
            <pc:sldMk cId="2804962366" sldId="307"/>
            <ac:spMk id="1069" creationId="{B8A66F61-2364-DCAF-5FEB-CFBE35FBC561}"/>
          </ac:spMkLst>
        </pc:spChg>
        <pc:spChg chg="del">
          <ac:chgData name="Florin" userId="b0d868d7-309d-40b8-8e5b-d66bfe89ee87" providerId="ADAL" clId="{39E91EC9-D01C-44F5-9B54-1B8089D587B8}" dt="2023-07-22T20:38:31.827" v="635" actId="478"/>
          <ac:spMkLst>
            <pc:docMk/>
            <pc:sldMk cId="2804962366" sldId="307"/>
            <ac:spMk id="1070" creationId="{B2F09130-D286-D1D9-CF17-153652FCF613}"/>
          </ac:spMkLst>
        </pc:spChg>
        <pc:spChg chg="del">
          <ac:chgData name="Florin" userId="b0d868d7-309d-40b8-8e5b-d66bfe89ee87" providerId="ADAL" clId="{39E91EC9-D01C-44F5-9B54-1B8089D587B8}" dt="2023-07-22T20:38:31.827" v="635" actId="478"/>
          <ac:spMkLst>
            <pc:docMk/>
            <pc:sldMk cId="2804962366" sldId="307"/>
            <ac:spMk id="1071" creationId="{345DF3D7-5B6C-3415-F984-C01A97B3A48D}"/>
          </ac:spMkLst>
        </pc:spChg>
        <pc:spChg chg="mod">
          <ac:chgData name="Florin" userId="b0d868d7-309d-40b8-8e5b-d66bfe89ee87" providerId="ADAL" clId="{39E91EC9-D01C-44F5-9B54-1B8089D587B8}" dt="2023-07-22T20:48:38.095" v="936" actId="1036"/>
          <ac:spMkLst>
            <pc:docMk/>
            <pc:sldMk cId="2804962366" sldId="307"/>
            <ac:spMk id="1072" creationId="{97440079-1528-3E83-588A-F23517B0E816}"/>
          </ac:spMkLst>
        </pc:spChg>
        <pc:spChg chg="add del mod">
          <ac:chgData name="Florin" userId="b0d868d7-309d-40b8-8e5b-d66bfe89ee87" providerId="ADAL" clId="{39E91EC9-D01C-44F5-9B54-1B8089D587B8}" dt="2023-07-22T20:34:00.224" v="416" actId="478"/>
          <ac:spMkLst>
            <pc:docMk/>
            <pc:sldMk cId="2804962366" sldId="307"/>
            <ac:spMk id="1073" creationId="{41A9D5C4-2D18-B04B-2873-3F28A1CAD802}"/>
          </ac:spMkLst>
        </pc:spChg>
        <pc:spChg chg="add mod">
          <ac:chgData name="Florin" userId="b0d868d7-309d-40b8-8e5b-d66bfe89ee87" providerId="ADAL" clId="{39E91EC9-D01C-44F5-9B54-1B8089D587B8}" dt="2023-07-22T20:47:28.908" v="889" actId="1035"/>
          <ac:spMkLst>
            <pc:docMk/>
            <pc:sldMk cId="2804962366" sldId="307"/>
            <ac:spMk id="1074" creationId="{64AC83B8-B3E0-2AA7-7233-7A48C0579E33}"/>
          </ac:spMkLst>
        </pc:spChg>
        <pc:spChg chg="add mod">
          <ac:chgData name="Florin" userId="b0d868d7-309d-40b8-8e5b-d66bfe89ee87" providerId="ADAL" clId="{39E91EC9-D01C-44F5-9B54-1B8089D587B8}" dt="2023-07-22T20:47:28.908" v="889" actId="1035"/>
          <ac:spMkLst>
            <pc:docMk/>
            <pc:sldMk cId="2804962366" sldId="307"/>
            <ac:spMk id="1075" creationId="{A294D4BD-B043-1367-8880-045065644DDA}"/>
          </ac:spMkLst>
        </pc:spChg>
        <pc:spChg chg="add del mod">
          <ac:chgData name="Florin" userId="b0d868d7-309d-40b8-8e5b-d66bfe89ee87" providerId="ADAL" clId="{39E91EC9-D01C-44F5-9B54-1B8089D587B8}" dt="2023-07-22T20:35:40.573" v="495" actId="478"/>
          <ac:spMkLst>
            <pc:docMk/>
            <pc:sldMk cId="2804962366" sldId="307"/>
            <ac:spMk id="1077" creationId="{6E2FBB6F-97C5-863C-AD23-D33E82C5BFBA}"/>
          </ac:spMkLst>
        </pc:spChg>
        <pc:spChg chg="add mod">
          <ac:chgData name="Florin" userId="b0d868d7-309d-40b8-8e5b-d66bfe89ee87" providerId="ADAL" clId="{39E91EC9-D01C-44F5-9B54-1B8089D587B8}" dt="2023-07-22T20:57:20.342" v="1067" actId="207"/>
          <ac:spMkLst>
            <pc:docMk/>
            <pc:sldMk cId="2804962366" sldId="307"/>
            <ac:spMk id="1078" creationId="{CF57A43B-8727-8363-A1D9-2CAC1514414A}"/>
          </ac:spMkLst>
        </pc:spChg>
        <pc:spChg chg="add mod">
          <ac:chgData name="Florin" userId="b0d868d7-309d-40b8-8e5b-d66bfe89ee87" providerId="ADAL" clId="{39E91EC9-D01C-44F5-9B54-1B8089D587B8}" dt="2023-07-22T20:56:55.645" v="1061" actId="207"/>
          <ac:spMkLst>
            <pc:docMk/>
            <pc:sldMk cId="2804962366" sldId="307"/>
            <ac:spMk id="1079" creationId="{637EE070-B822-3F90-C2B3-1983DC3D78B6}"/>
          </ac:spMkLst>
        </pc:spChg>
        <pc:spChg chg="add mod">
          <ac:chgData name="Florin" userId="b0d868d7-309d-40b8-8e5b-d66bfe89ee87" providerId="ADAL" clId="{39E91EC9-D01C-44F5-9B54-1B8089D587B8}" dt="2023-07-22T20:47:28.908" v="889" actId="1035"/>
          <ac:spMkLst>
            <pc:docMk/>
            <pc:sldMk cId="2804962366" sldId="307"/>
            <ac:spMk id="1080" creationId="{9AA8F8E2-BE21-F404-7CF2-32088A1D876E}"/>
          </ac:spMkLst>
        </pc:spChg>
        <pc:spChg chg="add mod">
          <ac:chgData name="Florin" userId="b0d868d7-309d-40b8-8e5b-d66bfe89ee87" providerId="ADAL" clId="{39E91EC9-D01C-44F5-9B54-1B8089D587B8}" dt="2023-07-22T20:47:28.908" v="889" actId="1035"/>
          <ac:spMkLst>
            <pc:docMk/>
            <pc:sldMk cId="2804962366" sldId="307"/>
            <ac:spMk id="1082" creationId="{ECAE4ACC-1E4A-C4CC-E7AF-DC58FD612D36}"/>
          </ac:spMkLst>
        </pc:spChg>
        <pc:spChg chg="add mod">
          <ac:chgData name="Florin" userId="b0d868d7-309d-40b8-8e5b-d66bfe89ee87" providerId="ADAL" clId="{39E91EC9-D01C-44F5-9B54-1B8089D587B8}" dt="2023-07-22T20:47:28.908" v="889" actId="1035"/>
          <ac:spMkLst>
            <pc:docMk/>
            <pc:sldMk cId="2804962366" sldId="307"/>
            <ac:spMk id="1083" creationId="{D258BB9A-162D-9B95-9135-F5C89C4607A9}"/>
          </ac:spMkLst>
        </pc:spChg>
        <pc:spChg chg="add mod">
          <ac:chgData name="Florin" userId="b0d868d7-309d-40b8-8e5b-d66bfe89ee87" providerId="ADAL" clId="{39E91EC9-D01C-44F5-9B54-1B8089D587B8}" dt="2023-07-22T20:54:19.872" v="1044" actId="14100"/>
          <ac:spMkLst>
            <pc:docMk/>
            <pc:sldMk cId="2804962366" sldId="307"/>
            <ac:spMk id="1084" creationId="{99D93355-16CB-D47A-D3EB-72726160B4A8}"/>
          </ac:spMkLst>
        </pc:spChg>
        <pc:spChg chg="add mod">
          <ac:chgData name="Florin" userId="b0d868d7-309d-40b8-8e5b-d66bfe89ee87" providerId="ADAL" clId="{39E91EC9-D01C-44F5-9B54-1B8089D587B8}" dt="2023-07-22T20:54:13.365" v="1043" actId="1037"/>
          <ac:spMkLst>
            <pc:docMk/>
            <pc:sldMk cId="2804962366" sldId="307"/>
            <ac:spMk id="1085" creationId="{9205E1E9-3E99-4ABE-D7BD-042E2E7AF2FE}"/>
          </ac:spMkLst>
        </pc:spChg>
        <pc:spChg chg="add mod">
          <ac:chgData name="Florin" userId="b0d868d7-309d-40b8-8e5b-d66bfe89ee87" providerId="ADAL" clId="{39E91EC9-D01C-44F5-9B54-1B8089D587B8}" dt="2023-07-22T20:54:13.365" v="1043" actId="1037"/>
          <ac:spMkLst>
            <pc:docMk/>
            <pc:sldMk cId="2804962366" sldId="307"/>
            <ac:spMk id="1087" creationId="{C1E2B6BE-5D63-9F6A-280D-0DB486F26CE8}"/>
          </ac:spMkLst>
        </pc:spChg>
        <pc:spChg chg="add mod">
          <ac:chgData name="Florin" userId="b0d868d7-309d-40b8-8e5b-d66bfe89ee87" providerId="ADAL" clId="{39E91EC9-D01C-44F5-9B54-1B8089D587B8}" dt="2023-07-22T20:47:28.908" v="889" actId="1035"/>
          <ac:spMkLst>
            <pc:docMk/>
            <pc:sldMk cId="2804962366" sldId="307"/>
            <ac:spMk id="1088" creationId="{E3E1D2B7-B9F7-AB17-E505-8EDFF8F100BB}"/>
          </ac:spMkLst>
        </pc:spChg>
        <pc:spChg chg="add mod">
          <ac:chgData name="Florin" userId="b0d868d7-309d-40b8-8e5b-d66bfe89ee87" providerId="ADAL" clId="{39E91EC9-D01C-44F5-9B54-1B8089D587B8}" dt="2023-07-22T20:57:00.106" v="1062" actId="207"/>
          <ac:spMkLst>
            <pc:docMk/>
            <pc:sldMk cId="2804962366" sldId="307"/>
            <ac:spMk id="1090" creationId="{19F62034-4984-ED84-B434-08BC2CFB215E}"/>
          </ac:spMkLst>
        </pc:spChg>
        <pc:spChg chg="add mod">
          <ac:chgData name="Florin" userId="b0d868d7-309d-40b8-8e5b-d66bfe89ee87" providerId="ADAL" clId="{39E91EC9-D01C-44F5-9B54-1B8089D587B8}" dt="2023-07-22T20:49:02.475" v="938" actId="14100"/>
          <ac:spMkLst>
            <pc:docMk/>
            <pc:sldMk cId="2804962366" sldId="307"/>
            <ac:spMk id="1091" creationId="{F24A4512-CD96-83D4-4F78-AA0EE97993F8}"/>
          </ac:spMkLst>
        </pc:spChg>
        <pc:spChg chg="add mod">
          <ac:chgData name="Florin" userId="b0d868d7-309d-40b8-8e5b-d66bfe89ee87" providerId="ADAL" clId="{39E91EC9-D01C-44F5-9B54-1B8089D587B8}" dt="2023-07-22T20:49:13.065" v="940" actId="571"/>
          <ac:spMkLst>
            <pc:docMk/>
            <pc:sldMk cId="2804962366" sldId="307"/>
            <ac:spMk id="1093" creationId="{347F05A5-DD70-9F02-8E9F-06B332FD5FA8}"/>
          </ac:spMkLst>
        </pc:spChg>
        <pc:spChg chg="add mod">
          <ac:chgData name="Florin" userId="b0d868d7-309d-40b8-8e5b-d66bfe89ee87" providerId="ADAL" clId="{39E91EC9-D01C-44F5-9B54-1B8089D587B8}" dt="2023-07-22T20:57:24.917" v="1068" actId="207"/>
          <ac:spMkLst>
            <pc:docMk/>
            <pc:sldMk cId="2804962366" sldId="307"/>
            <ac:spMk id="1094" creationId="{44821190-33FD-9F8C-A3D8-C58FD2D6B263}"/>
          </ac:spMkLst>
        </pc:spChg>
        <pc:spChg chg="add mod ord">
          <ac:chgData name="Florin" userId="b0d868d7-309d-40b8-8e5b-d66bfe89ee87" providerId="ADAL" clId="{39E91EC9-D01C-44F5-9B54-1B8089D587B8}" dt="2023-07-22T20:57:28.473" v="1069" actId="207"/>
          <ac:spMkLst>
            <pc:docMk/>
            <pc:sldMk cId="2804962366" sldId="307"/>
            <ac:spMk id="1095" creationId="{2D0BB99E-B81B-FDDC-400E-9386FED17FCC}"/>
          </ac:spMkLst>
        </pc:spChg>
        <pc:spChg chg="add mod">
          <ac:chgData name="Florin" userId="b0d868d7-309d-40b8-8e5b-d66bfe89ee87" providerId="ADAL" clId="{39E91EC9-D01C-44F5-9B54-1B8089D587B8}" dt="2023-07-22T20:50:33.230" v="984" actId="571"/>
          <ac:spMkLst>
            <pc:docMk/>
            <pc:sldMk cId="2804962366" sldId="307"/>
            <ac:spMk id="1096" creationId="{9E288813-B61D-C4EB-430D-53A3CFE69DC5}"/>
          </ac:spMkLst>
        </pc:spChg>
        <pc:spChg chg="add mod">
          <ac:chgData name="Florin" userId="b0d868d7-309d-40b8-8e5b-d66bfe89ee87" providerId="ADAL" clId="{39E91EC9-D01C-44F5-9B54-1B8089D587B8}" dt="2023-07-22T20:51:22.610" v="1007" actId="1076"/>
          <ac:spMkLst>
            <pc:docMk/>
            <pc:sldMk cId="2804962366" sldId="307"/>
            <ac:spMk id="1098" creationId="{3ED73178-3219-C68E-5297-1C587090EA90}"/>
          </ac:spMkLst>
        </pc:spChg>
        <pc:spChg chg="add mod">
          <ac:chgData name="Florin" userId="b0d868d7-309d-40b8-8e5b-d66bfe89ee87" providerId="ADAL" clId="{39E91EC9-D01C-44F5-9B54-1B8089D587B8}" dt="2023-07-22T20:51:22.610" v="1007" actId="1076"/>
          <ac:spMkLst>
            <pc:docMk/>
            <pc:sldMk cId="2804962366" sldId="307"/>
            <ac:spMk id="1099" creationId="{E87610D5-79D6-EE82-DB5A-09326A038E0A}"/>
          </ac:spMkLst>
        </pc:spChg>
        <pc:spChg chg="add mod">
          <ac:chgData name="Florin" userId="b0d868d7-309d-40b8-8e5b-d66bfe89ee87" providerId="ADAL" clId="{39E91EC9-D01C-44F5-9B54-1B8089D587B8}" dt="2023-07-22T20:52:42.147" v="1027" actId="1038"/>
          <ac:spMkLst>
            <pc:docMk/>
            <pc:sldMk cId="2804962366" sldId="307"/>
            <ac:spMk id="1101" creationId="{873FC19F-AECC-0CFA-25D0-1E22A7F0F59A}"/>
          </ac:spMkLst>
        </pc:spChg>
        <pc:spChg chg="add mod">
          <ac:chgData name="Florin" userId="b0d868d7-309d-40b8-8e5b-d66bfe89ee87" providerId="ADAL" clId="{39E91EC9-D01C-44F5-9B54-1B8089D587B8}" dt="2023-07-22T20:57:08.343" v="1064" actId="207"/>
          <ac:spMkLst>
            <pc:docMk/>
            <pc:sldMk cId="2804962366" sldId="307"/>
            <ac:spMk id="1103" creationId="{6B405561-1A67-0A43-24B6-E3BC33BE3752}"/>
          </ac:spMkLst>
        </pc:spChg>
        <pc:spChg chg="add mod">
          <ac:chgData name="Florin" userId="b0d868d7-309d-40b8-8e5b-d66bfe89ee87" providerId="ADAL" clId="{39E91EC9-D01C-44F5-9B54-1B8089D587B8}" dt="2023-07-22T20:53:12.703" v="1034" actId="571"/>
          <ac:spMkLst>
            <pc:docMk/>
            <pc:sldMk cId="2804962366" sldId="307"/>
            <ac:spMk id="1106" creationId="{01415CD6-A55F-4DBD-7095-D8DAD140060B}"/>
          </ac:spMkLst>
        </pc:spChg>
        <pc:spChg chg="add mod">
          <ac:chgData name="Florin" userId="b0d868d7-309d-40b8-8e5b-d66bfe89ee87" providerId="ADAL" clId="{39E91EC9-D01C-44F5-9B54-1B8089D587B8}" dt="2023-07-22T20:57:11.493" v="1065" actId="207"/>
          <ac:spMkLst>
            <pc:docMk/>
            <pc:sldMk cId="2804962366" sldId="307"/>
            <ac:spMk id="1107" creationId="{9B341B54-7965-CFAD-7A03-5B1413772954}"/>
          </ac:spMkLst>
        </pc:spChg>
        <pc:spChg chg="del">
          <ac:chgData name="Florin" userId="b0d868d7-309d-40b8-8e5b-d66bfe89ee87" providerId="ADAL" clId="{39E91EC9-D01C-44F5-9B54-1B8089D587B8}" dt="2023-07-22T20:42:16.320" v="768" actId="478"/>
          <ac:spMkLst>
            <pc:docMk/>
            <pc:sldMk cId="2804962366" sldId="307"/>
            <ac:spMk id="1108" creationId="{4FEEDF13-5B94-B744-F04E-A04324986F6D}"/>
          </ac:spMkLst>
        </pc:spChg>
        <pc:spChg chg="add mod">
          <ac:chgData name="Florin" userId="b0d868d7-309d-40b8-8e5b-d66bfe89ee87" providerId="ADAL" clId="{39E91EC9-D01C-44F5-9B54-1B8089D587B8}" dt="2023-07-22T20:54:32.795" v="1045" actId="571"/>
          <ac:spMkLst>
            <pc:docMk/>
            <pc:sldMk cId="2804962366" sldId="307"/>
            <ac:spMk id="1113" creationId="{1071478A-5575-7F36-4BF9-42CD501022E2}"/>
          </ac:spMkLst>
        </pc:spChg>
        <pc:spChg chg="add mod">
          <ac:chgData name="Florin" userId="b0d868d7-309d-40b8-8e5b-d66bfe89ee87" providerId="ADAL" clId="{39E91EC9-D01C-44F5-9B54-1B8089D587B8}" dt="2023-07-22T20:55:13.684" v="1047" actId="14100"/>
          <ac:spMkLst>
            <pc:docMk/>
            <pc:sldMk cId="2804962366" sldId="307"/>
            <ac:spMk id="1114" creationId="{BFEE3B72-9309-15BC-5D96-36514F22EB9A}"/>
          </ac:spMkLst>
        </pc:spChg>
        <pc:spChg chg="add mod">
          <ac:chgData name="Florin" userId="b0d868d7-309d-40b8-8e5b-d66bfe89ee87" providerId="ADAL" clId="{39E91EC9-D01C-44F5-9B54-1B8089D587B8}" dt="2023-07-22T20:55:07.497" v="1046" actId="571"/>
          <ac:spMkLst>
            <pc:docMk/>
            <pc:sldMk cId="2804962366" sldId="307"/>
            <ac:spMk id="1115" creationId="{A87F914A-E700-7EE5-361F-5D6A605C77B5}"/>
          </ac:spMkLst>
        </pc:spChg>
        <pc:spChg chg="add mod">
          <ac:chgData name="Florin" userId="b0d868d7-309d-40b8-8e5b-d66bfe89ee87" providerId="ADAL" clId="{39E91EC9-D01C-44F5-9B54-1B8089D587B8}" dt="2023-07-22T20:55:07.497" v="1046" actId="571"/>
          <ac:spMkLst>
            <pc:docMk/>
            <pc:sldMk cId="2804962366" sldId="307"/>
            <ac:spMk id="1116" creationId="{B6137EE8-7D9C-EDFA-82B5-B783C6068983}"/>
          </ac:spMkLst>
        </pc:spChg>
        <pc:spChg chg="add mod">
          <ac:chgData name="Florin" userId="b0d868d7-309d-40b8-8e5b-d66bfe89ee87" providerId="ADAL" clId="{39E91EC9-D01C-44F5-9B54-1B8089D587B8}" dt="2023-07-22T20:55:39.116" v="1051" actId="14100"/>
          <ac:spMkLst>
            <pc:docMk/>
            <pc:sldMk cId="2804962366" sldId="307"/>
            <ac:spMk id="1117" creationId="{1FA803AD-C1BE-A84F-9CCD-A07ED4839EF1}"/>
          </ac:spMkLst>
        </pc:spChg>
        <pc:spChg chg="del">
          <ac:chgData name="Florin" userId="b0d868d7-309d-40b8-8e5b-d66bfe89ee87" providerId="ADAL" clId="{39E91EC9-D01C-44F5-9B54-1B8089D587B8}" dt="2023-07-22T20:43:04.541" v="807" actId="478"/>
          <ac:spMkLst>
            <pc:docMk/>
            <pc:sldMk cId="2804962366" sldId="307"/>
            <ac:spMk id="1118" creationId="{2D0A17E3-6D6E-3CA7-360E-FC52D988280A}"/>
          </ac:spMkLst>
        </pc:spChg>
        <pc:spChg chg="add mod">
          <ac:chgData name="Florin" userId="b0d868d7-309d-40b8-8e5b-d66bfe89ee87" providerId="ADAL" clId="{39E91EC9-D01C-44F5-9B54-1B8089D587B8}" dt="2023-07-22T20:55:39.116" v="1051" actId="14100"/>
          <ac:spMkLst>
            <pc:docMk/>
            <pc:sldMk cId="2804962366" sldId="307"/>
            <ac:spMk id="1119" creationId="{998D7D6A-F84D-CC8A-C492-1A05DD5DCB8B}"/>
          </ac:spMkLst>
        </pc:spChg>
        <pc:spChg chg="del">
          <ac:chgData name="Florin" userId="b0d868d7-309d-40b8-8e5b-d66bfe89ee87" providerId="ADAL" clId="{39E91EC9-D01C-44F5-9B54-1B8089D587B8}" dt="2023-07-22T20:43:07.573" v="808" actId="478"/>
          <ac:spMkLst>
            <pc:docMk/>
            <pc:sldMk cId="2804962366" sldId="307"/>
            <ac:spMk id="1120" creationId="{FA9A0FC5-5A06-8A9D-EB46-8A7C1ED31109}"/>
          </ac:spMkLst>
        </pc:spChg>
        <pc:spChg chg="mod">
          <ac:chgData name="Florin" userId="b0d868d7-309d-40b8-8e5b-d66bfe89ee87" providerId="ADAL" clId="{39E91EC9-D01C-44F5-9B54-1B8089D587B8}" dt="2023-07-22T20:48:30.072" v="932" actId="1036"/>
          <ac:spMkLst>
            <pc:docMk/>
            <pc:sldMk cId="2804962366" sldId="307"/>
            <ac:spMk id="1121" creationId="{7AE71DB3-0A9D-4D53-9B20-CF093F1BC42E}"/>
          </ac:spMkLst>
        </pc:spChg>
        <pc:spChg chg="add mod">
          <ac:chgData name="Florin" userId="b0d868d7-309d-40b8-8e5b-d66bfe89ee87" providerId="ADAL" clId="{39E91EC9-D01C-44F5-9B54-1B8089D587B8}" dt="2023-07-22T20:55:39.116" v="1051" actId="14100"/>
          <ac:spMkLst>
            <pc:docMk/>
            <pc:sldMk cId="2804962366" sldId="307"/>
            <ac:spMk id="1122" creationId="{342376EA-37E7-FA67-07B7-8A7873942D3D}"/>
          </ac:spMkLst>
        </pc:spChg>
        <pc:spChg chg="add mod">
          <ac:chgData name="Florin" userId="b0d868d7-309d-40b8-8e5b-d66bfe89ee87" providerId="ADAL" clId="{39E91EC9-D01C-44F5-9B54-1B8089D587B8}" dt="2023-07-22T20:55:48.107" v="1053" actId="14100"/>
          <ac:spMkLst>
            <pc:docMk/>
            <pc:sldMk cId="2804962366" sldId="307"/>
            <ac:spMk id="1123" creationId="{0554FC51-C104-2B96-8ECD-BE178F199FFB}"/>
          </ac:spMkLst>
        </pc:spChg>
        <pc:spChg chg="add del mod">
          <ac:chgData name="Florin" userId="b0d868d7-309d-40b8-8e5b-d66bfe89ee87" providerId="ADAL" clId="{39E91EC9-D01C-44F5-9B54-1B8089D587B8}" dt="2023-07-22T20:34:00.224" v="416" actId="478"/>
          <ac:spMkLst>
            <pc:docMk/>
            <pc:sldMk cId="2804962366" sldId="307"/>
            <ac:spMk id="1124" creationId="{5F45D008-DBAD-21B1-2168-8A95A8999BB9}"/>
          </ac:spMkLst>
        </pc:spChg>
        <pc:spChg chg="add mod">
          <ac:chgData name="Florin" userId="b0d868d7-309d-40b8-8e5b-d66bfe89ee87" providerId="ADAL" clId="{39E91EC9-D01C-44F5-9B54-1B8089D587B8}" dt="2023-07-22T20:56:30.971" v="1058" actId="1076"/>
          <ac:spMkLst>
            <pc:docMk/>
            <pc:sldMk cId="2804962366" sldId="307"/>
            <ac:spMk id="1125" creationId="{25F043D8-DFC2-DB86-85BA-52F733050322}"/>
          </ac:spMkLst>
        </pc:spChg>
        <pc:spChg chg="add mod">
          <ac:chgData name="Florin" userId="b0d868d7-309d-40b8-8e5b-d66bfe89ee87" providerId="ADAL" clId="{39E91EC9-D01C-44F5-9B54-1B8089D587B8}" dt="2023-07-22T20:56:30.971" v="1058" actId="1076"/>
          <ac:spMkLst>
            <pc:docMk/>
            <pc:sldMk cId="2804962366" sldId="307"/>
            <ac:spMk id="1126" creationId="{0D3E6712-BE68-DBED-B20C-C0D4E9F54EC2}"/>
          </ac:spMkLst>
        </pc:spChg>
        <pc:spChg chg="mod">
          <ac:chgData name="Florin" userId="b0d868d7-309d-40b8-8e5b-d66bfe89ee87" providerId="ADAL" clId="{39E91EC9-D01C-44F5-9B54-1B8089D587B8}" dt="2023-07-22T20:50:02.707" v="962" actId="14100"/>
          <ac:spMkLst>
            <pc:docMk/>
            <pc:sldMk cId="2804962366" sldId="307"/>
            <ac:spMk id="1127" creationId="{94D4FA3A-A2AF-486D-29D3-E38BA376F8C2}"/>
          </ac:spMkLst>
        </pc:spChg>
        <pc:spChg chg="del">
          <ac:chgData name="Florin" userId="b0d868d7-309d-40b8-8e5b-d66bfe89ee87" providerId="ADAL" clId="{39E91EC9-D01C-44F5-9B54-1B8089D587B8}" dt="2023-07-22T20:42:09.791" v="767" actId="478"/>
          <ac:spMkLst>
            <pc:docMk/>
            <pc:sldMk cId="2804962366" sldId="307"/>
            <ac:spMk id="1130" creationId="{5B53CBF7-54A8-611C-86B1-A6E0372B4925}"/>
          </ac:spMkLst>
        </pc:spChg>
        <pc:spChg chg="del">
          <ac:chgData name="Florin" userId="b0d868d7-309d-40b8-8e5b-d66bfe89ee87" providerId="ADAL" clId="{39E91EC9-D01C-44F5-9B54-1B8089D587B8}" dt="2023-07-22T20:43:12.895" v="809" actId="478"/>
          <ac:spMkLst>
            <pc:docMk/>
            <pc:sldMk cId="2804962366" sldId="307"/>
            <ac:spMk id="1133" creationId="{4284DE4E-EE8A-251E-BA93-4DCF747B64E3}"/>
          </ac:spMkLst>
        </pc:spChg>
        <pc:spChg chg="del">
          <ac:chgData name="Florin" userId="b0d868d7-309d-40b8-8e5b-d66bfe89ee87" providerId="ADAL" clId="{39E91EC9-D01C-44F5-9B54-1B8089D587B8}" dt="2023-07-22T20:44:13.451" v="813" actId="478"/>
          <ac:spMkLst>
            <pc:docMk/>
            <pc:sldMk cId="2804962366" sldId="307"/>
            <ac:spMk id="1136" creationId="{3B356B42-16CB-A199-63AC-9D03A24CB0A9}"/>
          </ac:spMkLst>
        </pc:spChg>
        <pc:spChg chg="del">
          <ac:chgData name="Florin" userId="b0d868d7-309d-40b8-8e5b-d66bfe89ee87" providerId="ADAL" clId="{39E91EC9-D01C-44F5-9B54-1B8089D587B8}" dt="2023-07-22T20:44:19.992" v="814" actId="478"/>
          <ac:spMkLst>
            <pc:docMk/>
            <pc:sldMk cId="2804962366" sldId="307"/>
            <ac:spMk id="1138" creationId="{69513C1D-6E42-F5E8-284E-7201A135165B}"/>
          </ac:spMkLst>
        </pc:spChg>
        <pc:spChg chg="del">
          <ac:chgData name="Florin" userId="b0d868d7-309d-40b8-8e5b-d66bfe89ee87" providerId="ADAL" clId="{39E91EC9-D01C-44F5-9B54-1B8089D587B8}" dt="2023-07-22T20:44:19.992" v="814" actId="478"/>
          <ac:spMkLst>
            <pc:docMk/>
            <pc:sldMk cId="2804962366" sldId="307"/>
            <ac:spMk id="1139" creationId="{2A94E402-523C-AEB7-D1F6-7580C4B2C161}"/>
          </ac:spMkLst>
        </pc:spChg>
        <pc:spChg chg="mod">
          <ac:chgData name="Florin" userId="b0d868d7-309d-40b8-8e5b-d66bfe89ee87" providerId="ADAL" clId="{39E91EC9-D01C-44F5-9B54-1B8089D587B8}" dt="2023-07-22T20:49:39.669" v="950" actId="1036"/>
          <ac:spMkLst>
            <pc:docMk/>
            <pc:sldMk cId="2804962366" sldId="307"/>
            <ac:spMk id="1140" creationId="{D55EAFAC-C09D-F991-9A54-EBB67DCB3F8E}"/>
          </ac:spMkLst>
        </pc:spChg>
        <pc:spChg chg="del">
          <ac:chgData name="Florin" userId="b0d868d7-309d-40b8-8e5b-d66bfe89ee87" providerId="ADAL" clId="{39E91EC9-D01C-44F5-9B54-1B8089D587B8}" dt="2023-07-22T20:33:38.627" v="405" actId="478"/>
          <ac:spMkLst>
            <pc:docMk/>
            <pc:sldMk cId="2804962366" sldId="307"/>
            <ac:spMk id="1143" creationId="{A55C5A09-86C3-0D24-31AB-0F61D19C069A}"/>
          </ac:spMkLst>
        </pc:spChg>
        <pc:spChg chg="mod">
          <ac:chgData name="Florin" userId="b0d868d7-309d-40b8-8e5b-d66bfe89ee87" providerId="ADAL" clId="{39E91EC9-D01C-44F5-9B54-1B8089D587B8}" dt="2023-07-22T20:51:35.547" v="1016" actId="14100"/>
          <ac:spMkLst>
            <pc:docMk/>
            <pc:sldMk cId="2804962366" sldId="307"/>
            <ac:spMk id="1145" creationId="{32A0CD01-AB1D-4782-EBF9-BD8B8DC94842}"/>
          </ac:spMkLst>
        </pc:spChg>
        <pc:spChg chg="del mod">
          <ac:chgData name="Florin" userId="b0d868d7-309d-40b8-8e5b-d66bfe89ee87" providerId="ADAL" clId="{39E91EC9-D01C-44F5-9B54-1B8089D587B8}" dt="2023-07-22T20:49:25.478" v="941" actId="478"/>
          <ac:spMkLst>
            <pc:docMk/>
            <pc:sldMk cId="2804962366" sldId="307"/>
            <ac:spMk id="1146" creationId="{937CB060-8487-DE42-51AA-D09FD437A267}"/>
          </ac:spMkLst>
        </pc:spChg>
        <pc:spChg chg="mod">
          <ac:chgData name="Florin" userId="b0d868d7-309d-40b8-8e5b-d66bfe89ee87" providerId="ADAL" clId="{39E91EC9-D01C-44F5-9B54-1B8089D587B8}" dt="2023-07-22T20:56:25.015" v="1057" actId="14100"/>
          <ac:spMkLst>
            <pc:docMk/>
            <pc:sldMk cId="2804962366" sldId="307"/>
            <ac:spMk id="1147" creationId="{7B04D676-6601-BDDE-8115-6910164D3A41}"/>
          </ac:spMkLst>
        </pc:spChg>
        <pc:grpChg chg="mod">
          <ac:chgData name="Florin" userId="b0d868d7-309d-40b8-8e5b-d66bfe89ee87" providerId="ADAL" clId="{39E91EC9-D01C-44F5-9B54-1B8089D587B8}" dt="2023-07-22T20:47:22.226" v="878" actId="1035"/>
          <ac:grpSpMkLst>
            <pc:docMk/>
            <pc:sldMk cId="2804962366" sldId="307"/>
            <ac:grpSpMk id="8" creationId="{9C14118F-689E-B11D-9403-995E419D66CE}"/>
          </ac:grpSpMkLst>
        </pc:grpChg>
        <pc:grpChg chg="del">
          <ac:chgData name="Florin" userId="b0d868d7-309d-40b8-8e5b-d66bfe89ee87" providerId="ADAL" clId="{39E91EC9-D01C-44F5-9B54-1B8089D587B8}" dt="2023-07-22T20:11:54.024" v="51" actId="478"/>
          <ac:grpSpMkLst>
            <pc:docMk/>
            <pc:sldMk cId="2804962366" sldId="307"/>
            <ac:grpSpMk id="9" creationId="{CA18ADC7-F0E7-6F76-102E-FCC83DFE91A6}"/>
          </ac:grpSpMkLst>
        </pc:grpChg>
        <pc:grpChg chg="del">
          <ac:chgData name="Florin" userId="b0d868d7-309d-40b8-8e5b-d66bfe89ee87" providerId="ADAL" clId="{39E91EC9-D01C-44F5-9B54-1B8089D587B8}" dt="2023-07-22T20:11:46.538" v="49" actId="478"/>
          <ac:grpSpMkLst>
            <pc:docMk/>
            <pc:sldMk cId="2804962366" sldId="307"/>
            <ac:grpSpMk id="12" creationId="{B6CC7F5A-0534-8939-B962-4BB869F88594}"/>
          </ac:grpSpMkLst>
        </pc:grpChg>
        <pc:grpChg chg="del">
          <ac:chgData name="Florin" userId="b0d868d7-309d-40b8-8e5b-d66bfe89ee87" providerId="ADAL" clId="{39E91EC9-D01C-44F5-9B54-1B8089D587B8}" dt="2023-07-22T20:11:49.915" v="50" actId="478"/>
          <ac:grpSpMkLst>
            <pc:docMk/>
            <pc:sldMk cId="2804962366" sldId="307"/>
            <ac:grpSpMk id="15" creationId="{AD6270FC-A8F9-1CB7-2A28-18A55EBCEDC0}"/>
          </ac:grpSpMkLst>
        </pc:grpChg>
        <pc:grpChg chg="mod">
          <ac:chgData name="Florin" userId="b0d868d7-309d-40b8-8e5b-d66bfe89ee87" providerId="ADAL" clId="{39E91EC9-D01C-44F5-9B54-1B8089D587B8}" dt="2023-07-22T20:47:22.226" v="878" actId="1035"/>
          <ac:grpSpMkLst>
            <pc:docMk/>
            <pc:sldMk cId="2804962366" sldId="307"/>
            <ac:grpSpMk id="20" creationId="{D698C9A6-C7AD-604C-14C3-52A4D11C5E72}"/>
          </ac:grpSpMkLst>
        </pc:grpChg>
        <pc:grpChg chg="mod">
          <ac:chgData name="Florin" userId="b0d868d7-309d-40b8-8e5b-d66bfe89ee87" providerId="ADAL" clId="{39E91EC9-D01C-44F5-9B54-1B8089D587B8}" dt="2023-07-22T20:47:22.226" v="878" actId="1035"/>
          <ac:grpSpMkLst>
            <pc:docMk/>
            <pc:sldMk cId="2804962366" sldId="307"/>
            <ac:grpSpMk id="23" creationId="{3C67AF5A-2FD1-CB33-4524-DF9C30FABD5E}"/>
          </ac:grpSpMkLst>
        </pc:grpChg>
        <pc:grpChg chg="add mod">
          <ac:chgData name="Florin" userId="b0d868d7-309d-40b8-8e5b-d66bfe89ee87" providerId="ADAL" clId="{39E91EC9-D01C-44F5-9B54-1B8089D587B8}" dt="2023-07-22T20:47:22.226" v="878" actId="1035"/>
          <ac:grpSpMkLst>
            <pc:docMk/>
            <pc:sldMk cId="2804962366" sldId="307"/>
            <ac:grpSpMk id="58" creationId="{AE3F152E-E21C-1D37-C881-A7E67F2941BA}"/>
          </ac:grpSpMkLst>
        </pc:grpChg>
        <pc:grpChg chg="add mod">
          <ac:chgData name="Florin" userId="b0d868d7-309d-40b8-8e5b-d66bfe89ee87" providerId="ADAL" clId="{39E91EC9-D01C-44F5-9B54-1B8089D587B8}" dt="2023-07-22T20:47:22.226" v="878" actId="1035"/>
          <ac:grpSpMkLst>
            <pc:docMk/>
            <pc:sldMk cId="2804962366" sldId="307"/>
            <ac:grpSpMk id="1051" creationId="{A48D2541-47A2-C0D9-151A-775A12712FC5}"/>
          </ac:grpSpMkLst>
        </pc:grpChg>
        <pc:grpChg chg="add mod">
          <ac:chgData name="Florin" userId="b0d868d7-309d-40b8-8e5b-d66bfe89ee87" providerId="ADAL" clId="{39E91EC9-D01C-44F5-9B54-1B8089D587B8}" dt="2023-07-22T20:47:22.226" v="878" actId="1035"/>
          <ac:grpSpMkLst>
            <pc:docMk/>
            <pc:sldMk cId="2804962366" sldId="307"/>
            <ac:grpSpMk id="1057" creationId="{5B70BFCD-7B1F-4C3D-1B38-C4B3D1672DEF}"/>
          </ac:grpSpMkLst>
        </pc:grpChg>
        <pc:picChg chg="add del mod">
          <ac:chgData name="Florin" userId="b0d868d7-309d-40b8-8e5b-d66bfe89ee87" providerId="ADAL" clId="{39E91EC9-D01C-44F5-9B54-1B8089D587B8}" dt="2023-07-22T20:08:34.795" v="34" actId="478"/>
          <ac:picMkLst>
            <pc:docMk/>
            <pc:sldMk cId="2804962366" sldId="307"/>
            <ac:picMk id="32" creationId="{30293D5E-10CC-8CEE-ABB4-7D1A0768E590}"/>
          </ac:picMkLst>
        </pc:picChg>
        <pc:picChg chg="add mod">
          <ac:chgData name="Florin" userId="b0d868d7-309d-40b8-8e5b-d66bfe89ee87" providerId="ADAL" clId="{39E91EC9-D01C-44F5-9B54-1B8089D587B8}" dt="2023-07-22T20:47:22.226" v="878" actId="1035"/>
          <ac:picMkLst>
            <pc:docMk/>
            <pc:sldMk cId="2804962366" sldId="307"/>
            <ac:picMk id="40" creationId="{1C6CC9AB-E62E-BA4D-134A-81BD2E7D6224}"/>
          </ac:picMkLst>
        </pc:picChg>
        <pc:picChg chg="add mod">
          <ac:chgData name="Florin" userId="b0d868d7-309d-40b8-8e5b-d66bfe89ee87" providerId="ADAL" clId="{39E91EC9-D01C-44F5-9B54-1B8089D587B8}" dt="2023-07-22T20:47:22.226" v="878" actId="1035"/>
          <ac:picMkLst>
            <pc:docMk/>
            <pc:sldMk cId="2804962366" sldId="307"/>
            <ac:picMk id="50" creationId="{0A25C981-101A-FB8F-1DBB-1B0007413C82}"/>
          </ac:picMkLst>
        </pc:picChg>
        <pc:picChg chg="mod">
          <ac:chgData name="Florin" userId="b0d868d7-309d-40b8-8e5b-d66bfe89ee87" providerId="ADAL" clId="{39E91EC9-D01C-44F5-9B54-1B8089D587B8}" dt="2023-07-22T20:47:22.226" v="878" actId="1035"/>
          <ac:picMkLst>
            <pc:docMk/>
            <pc:sldMk cId="2804962366" sldId="307"/>
            <ac:picMk id="1026" creationId="{3A415708-6DE1-CA61-76FC-76AD3C80E438}"/>
          </ac:picMkLst>
        </pc:picChg>
        <pc:picChg chg="del">
          <ac:chgData name="Florin" userId="b0d868d7-309d-40b8-8e5b-d66bfe89ee87" providerId="ADAL" clId="{39E91EC9-D01C-44F5-9B54-1B8089D587B8}" dt="2023-07-22T20:18:15.848" v="64" actId="478"/>
          <ac:picMkLst>
            <pc:docMk/>
            <pc:sldMk cId="2804962366" sldId="307"/>
            <ac:picMk id="1032" creationId="{67D3B5F3-A0CD-0CC2-1390-2A3D26A7986B}"/>
          </ac:picMkLst>
        </pc:picChg>
        <pc:picChg chg="del">
          <ac:chgData name="Florin" userId="b0d868d7-309d-40b8-8e5b-d66bfe89ee87" providerId="ADAL" clId="{39E91EC9-D01C-44F5-9B54-1B8089D587B8}" dt="2023-07-22T20:11:15.795" v="38" actId="478"/>
          <ac:picMkLst>
            <pc:docMk/>
            <pc:sldMk cId="2804962366" sldId="307"/>
            <ac:picMk id="1034" creationId="{966A0C1C-4AF1-E440-F9D3-B24B4A1F3C9E}"/>
          </ac:picMkLst>
        </pc:picChg>
        <pc:picChg chg="del">
          <ac:chgData name="Florin" userId="b0d868d7-309d-40b8-8e5b-d66bfe89ee87" providerId="ADAL" clId="{39E91EC9-D01C-44F5-9B54-1B8089D587B8}" dt="2023-07-22T20:11:49.915" v="50" actId="478"/>
          <ac:picMkLst>
            <pc:docMk/>
            <pc:sldMk cId="2804962366" sldId="307"/>
            <ac:picMk id="1036" creationId="{6773D2B9-62C6-7A8F-6B4C-4F049BE12722}"/>
          </ac:picMkLst>
        </pc:picChg>
        <pc:picChg chg="del">
          <ac:chgData name="Florin" userId="b0d868d7-309d-40b8-8e5b-d66bfe89ee87" providerId="ADAL" clId="{39E91EC9-D01C-44F5-9B54-1B8089D587B8}" dt="2023-07-22T20:11:46.538" v="49" actId="478"/>
          <ac:picMkLst>
            <pc:docMk/>
            <pc:sldMk cId="2804962366" sldId="307"/>
            <ac:picMk id="1040" creationId="{EC981070-2C25-29C4-0F70-DC12FF1B3D07}"/>
          </ac:picMkLst>
        </pc:picChg>
        <pc:picChg chg="del">
          <ac:chgData name="Florin" userId="b0d868d7-309d-40b8-8e5b-d66bfe89ee87" providerId="ADAL" clId="{39E91EC9-D01C-44F5-9B54-1B8089D587B8}" dt="2023-07-22T20:11:54.024" v="51" actId="478"/>
          <ac:picMkLst>
            <pc:docMk/>
            <pc:sldMk cId="2804962366" sldId="307"/>
            <ac:picMk id="1044" creationId="{56ECFD01-27DC-D1C0-F17D-568D5614D656}"/>
          </ac:picMkLst>
        </pc:picChg>
        <pc:cxnChg chg="mod">
          <ac:chgData name="Florin" userId="b0d868d7-309d-40b8-8e5b-d66bfe89ee87" providerId="ADAL" clId="{39E91EC9-D01C-44F5-9B54-1B8089D587B8}" dt="2023-07-22T20:49:05.406" v="939" actId="1076"/>
          <ac:cxnSpMkLst>
            <pc:docMk/>
            <pc:sldMk cId="2804962366" sldId="307"/>
            <ac:cxnSpMk id="29" creationId="{3CED1E22-8908-A2A9-9F3C-96939C499860}"/>
          </ac:cxnSpMkLst>
        </pc:cxnChg>
        <pc:cxnChg chg="mod">
          <ac:chgData name="Florin" userId="b0d868d7-309d-40b8-8e5b-d66bfe89ee87" providerId="ADAL" clId="{39E91EC9-D01C-44F5-9B54-1B8089D587B8}" dt="2023-07-22T20:50:36.810" v="989" actId="1035"/>
          <ac:cxnSpMkLst>
            <pc:docMk/>
            <pc:sldMk cId="2804962366" sldId="307"/>
            <ac:cxnSpMk id="34" creationId="{4C3A667A-4EA7-B7A3-503F-0DEFC1C51D0A}"/>
          </ac:cxnSpMkLst>
        </pc:cxnChg>
        <pc:cxnChg chg="del">
          <ac:chgData name="Florin" userId="b0d868d7-309d-40b8-8e5b-d66bfe89ee87" providerId="ADAL" clId="{39E91EC9-D01C-44F5-9B54-1B8089D587B8}" dt="2023-07-22T20:11:49.915" v="50" actId="478"/>
          <ac:cxnSpMkLst>
            <pc:docMk/>
            <pc:sldMk cId="2804962366" sldId="307"/>
            <ac:cxnSpMk id="41" creationId="{4E1064CD-376B-E725-8CCB-FE4648DFF95F}"/>
          </ac:cxnSpMkLst>
        </pc:cxnChg>
        <pc:cxnChg chg="del">
          <ac:chgData name="Florin" userId="b0d868d7-309d-40b8-8e5b-d66bfe89ee87" providerId="ADAL" clId="{39E91EC9-D01C-44F5-9B54-1B8089D587B8}" dt="2023-07-22T20:11:49.915" v="50" actId="478"/>
          <ac:cxnSpMkLst>
            <pc:docMk/>
            <pc:sldMk cId="2804962366" sldId="307"/>
            <ac:cxnSpMk id="43" creationId="{996C9010-0F61-29C6-372E-E357CDD6ED37}"/>
          </ac:cxnSpMkLst>
        </pc:cxnChg>
        <pc:cxnChg chg="del">
          <ac:chgData name="Florin" userId="b0d868d7-309d-40b8-8e5b-d66bfe89ee87" providerId="ADAL" clId="{39E91EC9-D01C-44F5-9B54-1B8089D587B8}" dt="2023-07-22T20:11:49.915" v="50" actId="478"/>
          <ac:cxnSpMkLst>
            <pc:docMk/>
            <pc:sldMk cId="2804962366" sldId="307"/>
            <ac:cxnSpMk id="45" creationId="{8342E336-A4BE-9833-F920-7E36E2702866}"/>
          </ac:cxnSpMkLst>
        </pc:cxnChg>
        <pc:cxnChg chg="del">
          <ac:chgData name="Florin" userId="b0d868d7-309d-40b8-8e5b-d66bfe89ee87" providerId="ADAL" clId="{39E91EC9-D01C-44F5-9B54-1B8089D587B8}" dt="2023-07-22T20:11:46.538" v="49" actId="478"/>
          <ac:cxnSpMkLst>
            <pc:docMk/>
            <pc:sldMk cId="2804962366" sldId="307"/>
            <ac:cxnSpMk id="48" creationId="{2BAF5919-7C35-AF7E-DDD1-991F3AC424FC}"/>
          </ac:cxnSpMkLst>
        </pc:cxnChg>
        <pc:cxnChg chg="del">
          <ac:chgData name="Florin" userId="b0d868d7-309d-40b8-8e5b-d66bfe89ee87" providerId="ADAL" clId="{39E91EC9-D01C-44F5-9B54-1B8089D587B8}" dt="2023-07-22T20:11:46.538" v="49" actId="478"/>
          <ac:cxnSpMkLst>
            <pc:docMk/>
            <pc:sldMk cId="2804962366" sldId="307"/>
            <ac:cxnSpMk id="51" creationId="{2D3AAD29-B547-9A83-5502-A4949D7D0527}"/>
          </ac:cxnSpMkLst>
        </pc:cxnChg>
        <pc:cxnChg chg="del">
          <ac:chgData name="Florin" userId="b0d868d7-309d-40b8-8e5b-d66bfe89ee87" providerId="ADAL" clId="{39E91EC9-D01C-44F5-9B54-1B8089D587B8}" dt="2023-07-22T20:11:46.538" v="49" actId="478"/>
          <ac:cxnSpMkLst>
            <pc:docMk/>
            <pc:sldMk cId="2804962366" sldId="307"/>
            <ac:cxnSpMk id="53" creationId="{E2C3847E-5D27-B432-F8AD-7464D51414B4}"/>
          </ac:cxnSpMkLst>
        </pc:cxnChg>
        <pc:cxnChg chg="del">
          <ac:chgData name="Florin" userId="b0d868d7-309d-40b8-8e5b-d66bfe89ee87" providerId="ADAL" clId="{39E91EC9-D01C-44F5-9B54-1B8089D587B8}" dt="2023-07-22T20:11:49.915" v="50" actId="478"/>
          <ac:cxnSpMkLst>
            <pc:docMk/>
            <pc:sldMk cId="2804962366" sldId="307"/>
            <ac:cxnSpMk id="55" creationId="{05A3C2B9-E9BF-B586-DE3A-372D34F48847}"/>
          </ac:cxnSpMkLst>
        </pc:cxnChg>
        <pc:cxnChg chg="del">
          <ac:chgData name="Florin" userId="b0d868d7-309d-40b8-8e5b-d66bfe89ee87" providerId="ADAL" clId="{39E91EC9-D01C-44F5-9B54-1B8089D587B8}" dt="2023-07-22T20:11:54.024" v="51" actId="478"/>
          <ac:cxnSpMkLst>
            <pc:docMk/>
            <pc:sldMk cId="2804962366" sldId="307"/>
            <ac:cxnSpMk id="56" creationId="{4EC7AAF3-8551-D5D4-C11F-E21C678186F8}"/>
          </ac:cxnSpMkLst>
        </pc:cxnChg>
        <pc:cxnChg chg="del">
          <ac:chgData name="Florin" userId="b0d868d7-309d-40b8-8e5b-d66bfe89ee87" providerId="ADAL" clId="{39E91EC9-D01C-44F5-9B54-1B8089D587B8}" dt="2023-07-22T20:11:54.024" v="51" actId="478"/>
          <ac:cxnSpMkLst>
            <pc:docMk/>
            <pc:sldMk cId="2804962366" sldId="307"/>
            <ac:cxnSpMk id="57" creationId="{D3FBA09F-B8AB-EC40-D3AA-832EC8F7A0D8}"/>
          </ac:cxnSpMkLst>
        </pc:cxnChg>
        <pc:cxnChg chg="mod">
          <ac:chgData name="Florin" userId="b0d868d7-309d-40b8-8e5b-d66bfe89ee87" providerId="ADAL" clId="{39E91EC9-D01C-44F5-9B54-1B8089D587B8}" dt="2023-07-22T20:53:20.814" v="1035" actId="14100"/>
          <ac:cxnSpMkLst>
            <pc:docMk/>
            <pc:sldMk cId="2804962366" sldId="307"/>
            <ac:cxnSpMk id="1024" creationId="{06E5A729-CBD5-10B6-E188-18CDF948DD00}"/>
          </ac:cxnSpMkLst>
        </pc:cxnChg>
        <pc:cxnChg chg="mod">
          <ac:chgData name="Florin" userId="b0d868d7-309d-40b8-8e5b-d66bfe89ee87" providerId="ADAL" clId="{39E91EC9-D01C-44F5-9B54-1B8089D587B8}" dt="2023-07-22T20:53:44.255" v="1039" actId="14100"/>
          <ac:cxnSpMkLst>
            <pc:docMk/>
            <pc:sldMk cId="2804962366" sldId="307"/>
            <ac:cxnSpMk id="1027" creationId="{20C20BAB-0F29-334E-231F-DAEDD575EB3D}"/>
          </ac:cxnSpMkLst>
        </pc:cxnChg>
        <pc:cxnChg chg="mod">
          <ac:chgData name="Florin" userId="b0d868d7-309d-40b8-8e5b-d66bfe89ee87" providerId="ADAL" clId="{39E91EC9-D01C-44F5-9B54-1B8089D587B8}" dt="2023-07-22T20:56:38.140" v="1059" actId="14100"/>
          <ac:cxnSpMkLst>
            <pc:docMk/>
            <pc:sldMk cId="2804962366" sldId="307"/>
            <ac:cxnSpMk id="1029" creationId="{9E9E5E65-5331-7F01-0322-009DC6D19EF2}"/>
          </ac:cxnSpMkLst>
        </pc:cxnChg>
        <pc:cxnChg chg="mod">
          <ac:chgData name="Florin" userId="b0d868d7-309d-40b8-8e5b-d66bfe89ee87" providerId="ADAL" clId="{39E91EC9-D01C-44F5-9B54-1B8089D587B8}" dt="2023-07-22T20:48:25.274" v="924" actId="1035"/>
          <ac:cxnSpMkLst>
            <pc:docMk/>
            <pc:sldMk cId="2804962366" sldId="307"/>
            <ac:cxnSpMk id="1049" creationId="{400B8173-FF17-401A-3258-6B331540C659}"/>
          </ac:cxnSpMkLst>
        </pc:cxnChg>
        <pc:cxnChg chg="mod">
          <ac:chgData name="Florin" userId="b0d868d7-309d-40b8-8e5b-d66bfe89ee87" providerId="ADAL" clId="{39E91EC9-D01C-44F5-9B54-1B8089D587B8}" dt="2023-07-22T20:47:28.908" v="889" actId="1035"/>
          <ac:cxnSpMkLst>
            <pc:docMk/>
            <pc:sldMk cId="2804962366" sldId="307"/>
            <ac:cxnSpMk id="1053" creationId="{3755309A-FC4B-0322-CB82-2414D4C4BA3E}"/>
          </ac:cxnSpMkLst>
        </pc:cxnChg>
        <pc:cxnChg chg="add del">
          <ac:chgData name="Florin" userId="b0d868d7-309d-40b8-8e5b-d66bfe89ee87" providerId="ADAL" clId="{39E91EC9-D01C-44F5-9B54-1B8089D587B8}" dt="2023-07-22T20:19:46.210" v="80" actId="478"/>
          <ac:cxnSpMkLst>
            <pc:docMk/>
            <pc:sldMk cId="2804962366" sldId="307"/>
            <ac:cxnSpMk id="1060" creationId="{C92E2699-AD59-20FB-CE84-D3AA97A8AAF2}"/>
          </ac:cxnSpMkLst>
        </pc:cxnChg>
        <pc:cxnChg chg="add del">
          <ac:chgData name="Florin" userId="b0d868d7-309d-40b8-8e5b-d66bfe89ee87" providerId="ADAL" clId="{39E91EC9-D01C-44F5-9B54-1B8089D587B8}" dt="2023-07-22T20:19:46.210" v="80" actId="478"/>
          <ac:cxnSpMkLst>
            <pc:docMk/>
            <pc:sldMk cId="2804962366" sldId="307"/>
            <ac:cxnSpMk id="1068" creationId="{1064CC10-0F28-A93A-5682-132B1767645E}"/>
          </ac:cxnSpMkLst>
        </pc:cxnChg>
        <pc:cxnChg chg="mod">
          <ac:chgData name="Florin" userId="b0d868d7-309d-40b8-8e5b-d66bfe89ee87" providerId="ADAL" clId="{39E91EC9-D01C-44F5-9B54-1B8089D587B8}" dt="2023-07-22T20:47:50.521" v="895" actId="1035"/>
          <ac:cxnSpMkLst>
            <pc:docMk/>
            <pc:sldMk cId="2804962366" sldId="307"/>
            <ac:cxnSpMk id="1076" creationId="{6A76BC04-4C47-670A-6E91-14D556408D39}"/>
          </ac:cxnSpMkLst>
        </pc:cxnChg>
        <pc:cxnChg chg="mod">
          <ac:chgData name="Florin" userId="b0d868d7-309d-40b8-8e5b-d66bfe89ee87" providerId="ADAL" clId="{39E91EC9-D01C-44F5-9B54-1B8089D587B8}" dt="2023-07-22T20:47:28.908" v="889" actId="1035"/>
          <ac:cxnSpMkLst>
            <pc:docMk/>
            <pc:sldMk cId="2804962366" sldId="307"/>
            <ac:cxnSpMk id="1081" creationId="{0C40AC1A-1B3A-7238-FFF6-6C67444D429B}"/>
          </ac:cxnSpMkLst>
        </pc:cxnChg>
        <pc:cxnChg chg="mod">
          <ac:chgData name="Florin" userId="b0d868d7-309d-40b8-8e5b-d66bfe89ee87" providerId="ADAL" clId="{39E91EC9-D01C-44F5-9B54-1B8089D587B8}" dt="2023-07-22T20:47:28.908" v="889" actId="1035"/>
          <ac:cxnSpMkLst>
            <pc:docMk/>
            <pc:sldMk cId="2804962366" sldId="307"/>
            <ac:cxnSpMk id="1086" creationId="{D275CAB1-029E-9898-7772-185985D36407}"/>
          </ac:cxnSpMkLst>
        </pc:cxnChg>
        <pc:cxnChg chg="mod">
          <ac:chgData name="Florin" userId="b0d868d7-309d-40b8-8e5b-d66bfe89ee87" providerId="ADAL" clId="{39E91EC9-D01C-44F5-9B54-1B8089D587B8}" dt="2023-07-22T20:47:28.908" v="889" actId="1035"/>
          <ac:cxnSpMkLst>
            <pc:docMk/>
            <pc:sldMk cId="2804962366" sldId="307"/>
            <ac:cxnSpMk id="1089" creationId="{900BA45E-7C6A-19CC-1D1B-05A591AA7530}"/>
          </ac:cxnSpMkLst>
        </pc:cxnChg>
        <pc:cxnChg chg="del">
          <ac:chgData name="Florin" userId="b0d868d7-309d-40b8-8e5b-d66bfe89ee87" providerId="ADAL" clId="{39E91EC9-D01C-44F5-9B54-1B8089D587B8}" dt="2023-07-22T20:44:54.415" v="818" actId="478"/>
          <ac:cxnSpMkLst>
            <pc:docMk/>
            <pc:sldMk cId="2804962366" sldId="307"/>
            <ac:cxnSpMk id="1092" creationId="{29A9FDD5-F90A-D1BC-889F-F83FD8A54AE0}"/>
          </ac:cxnSpMkLst>
        </pc:cxnChg>
        <pc:cxnChg chg="del">
          <ac:chgData name="Florin" userId="b0d868d7-309d-40b8-8e5b-d66bfe89ee87" providerId="ADAL" clId="{39E91EC9-D01C-44F5-9B54-1B8089D587B8}" dt="2023-07-22T20:44:58.512" v="819" actId="478"/>
          <ac:cxnSpMkLst>
            <pc:docMk/>
            <pc:sldMk cId="2804962366" sldId="307"/>
            <ac:cxnSpMk id="1097" creationId="{01F6A183-8CF3-09D5-261E-CDBCE26E8657}"/>
          </ac:cxnSpMkLst>
        </pc:cxnChg>
        <pc:cxnChg chg="add mod">
          <ac:chgData name="Florin" userId="b0d868d7-309d-40b8-8e5b-d66bfe89ee87" providerId="ADAL" clId="{39E91EC9-D01C-44F5-9B54-1B8089D587B8}" dt="2023-07-22T20:52:42.147" v="1027" actId="1038"/>
          <ac:cxnSpMkLst>
            <pc:docMk/>
            <pc:sldMk cId="2804962366" sldId="307"/>
            <ac:cxnSpMk id="1100" creationId="{D26A35E0-B0D5-E423-C4FE-F70A9E646132}"/>
          </ac:cxnSpMkLst>
        </pc:cxnChg>
        <pc:cxnChg chg="del">
          <ac:chgData name="Florin" userId="b0d868d7-309d-40b8-8e5b-d66bfe89ee87" providerId="ADAL" clId="{39E91EC9-D01C-44F5-9B54-1B8089D587B8}" dt="2023-07-22T20:44:47.475" v="817" actId="478"/>
          <ac:cxnSpMkLst>
            <pc:docMk/>
            <pc:sldMk cId="2804962366" sldId="307"/>
            <ac:cxnSpMk id="1102" creationId="{1DEF9BA7-7B68-610B-1BF0-D252E9B2758D}"/>
          </ac:cxnSpMkLst>
        </pc:cxnChg>
        <pc:cxnChg chg="add mod">
          <ac:chgData name="Florin" userId="b0d868d7-309d-40b8-8e5b-d66bfe89ee87" providerId="ADAL" clId="{39E91EC9-D01C-44F5-9B54-1B8089D587B8}" dt="2023-07-22T20:53:12.703" v="1034" actId="571"/>
          <ac:cxnSpMkLst>
            <pc:docMk/>
            <pc:sldMk cId="2804962366" sldId="307"/>
            <ac:cxnSpMk id="1104" creationId="{1737C857-4605-0CB3-F6D5-51360BFC031A}"/>
          </ac:cxnSpMkLst>
        </pc:cxnChg>
        <pc:cxnChg chg="del">
          <ac:chgData name="Florin" userId="b0d868d7-309d-40b8-8e5b-d66bfe89ee87" providerId="ADAL" clId="{39E91EC9-D01C-44F5-9B54-1B8089D587B8}" dt="2023-07-22T20:44:47.475" v="817" actId="478"/>
          <ac:cxnSpMkLst>
            <pc:docMk/>
            <pc:sldMk cId="2804962366" sldId="307"/>
            <ac:cxnSpMk id="1105" creationId="{5BDADC45-107F-2915-6E46-13DAFF32A6D0}"/>
          </ac:cxnSpMkLst>
        </pc:cxnChg>
      </pc:sldChg>
      <pc:sldChg chg="del">
        <pc:chgData name="Florin" userId="b0d868d7-309d-40b8-8e5b-d66bfe89ee87" providerId="ADAL" clId="{39E91EC9-D01C-44F5-9B54-1B8089D587B8}" dt="2023-07-22T20:05:08.298" v="0" actId="2696"/>
        <pc:sldMkLst>
          <pc:docMk/>
          <pc:sldMk cId="3069700791" sldId="307"/>
        </pc:sldMkLst>
      </pc:sldChg>
    </pc:docChg>
  </pc:docChgLst>
  <pc:docChgLst>
    <pc:chgData name="Florin Teodorescu" userId="5a9a629557a7747a" providerId="LiveId" clId="{069FB636-1623-4CD3-96B9-F38634EB8F07}"/>
    <pc:docChg chg="delSld modSld">
      <pc:chgData name="Florin Teodorescu" userId="5a9a629557a7747a" providerId="LiveId" clId="{069FB636-1623-4CD3-96B9-F38634EB8F07}" dt="2018-05-16T01:02:15.420" v="91" actId="114"/>
      <pc:docMkLst>
        <pc:docMk/>
      </pc:docMkLst>
      <pc:sldChg chg="del">
        <pc:chgData name="Florin Teodorescu" userId="5a9a629557a7747a" providerId="LiveId" clId="{069FB636-1623-4CD3-96B9-F38634EB8F07}" dt="2018-05-15T15:13:58.531" v="0" actId="2696"/>
        <pc:sldMkLst>
          <pc:docMk/>
          <pc:sldMk cId="455291585" sldId="264"/>
        </pc:sldMkLst>
      </pc:sldChg>
      <pc:sldChg chg="del">
        <pc:chgData name="Florin Teodorescu" userId="5a9a629557a7747a" providerId="LiveId" clId="{069FB636-1623-4CD3-96B9-F38634EB8F07}" dt="2018-05-15T15:14:04.460" v="1" actId="2696"/>
        <pc:sldMkLst>
          <pc:docMk/>
          <pc:sldMk cId="1332751577" sldId="270"/>
        </pc:sldMkLst>
      </pc:sldChg>
      <pc:sldChg chg="modSp">
        <pc:chgData name="Florin Teodorescu" userId="5a9a629557a7747a" providerId="LiveId" clId="{069FB636-1623-4CD3-96B9-F38634EB8F07}" dt="2018-05-16T01:02:15.420" v="91" actId="114"/>
        <pc:sldMkLst>
          <pc:docMk/>
          <pc:sldMk cId="3162476434" sldId="272"/>
        </pc:sldMkLst>
        <pc:spChg chg="mod">
          <ac:chgData name="Florin Teodorescu" userId="5a9a629557a7747a" providerId="LiveId" clId="{069FB636-1623-4CD3-96B9-F38634EB8F07}" dt="2018-05-16T01:02:15.420" v="91" actId="114"/>
          <ac:spMkLst>
            <pc:docMk/>
            <pc:sldMk cId="3162476434" sldId="272"/>
            <ac:spMk id="2" creationId="{00000000-0000-0000-0000-000000000000}"/>
          </ac:spMkLst>
        </pc:spChg>
        <pc:spChg chg="mod">
          <ac:chgData name="Florin Teodorescu" userId="5a9a629557a7747a" providerId="LiveId" clId="{069FB636-1623-4CD3-96B9-F38634EB8F07}" dt="2018-05-16T00:26:16.922" v="32" actId="20577"/>
          <ac:spMkLst>
            <pc:docMk/>
            <pc:sldMk cId="3162476434" sldId="272"/>
            <ac:spMk id="11" creationId="{00000000-0000-0000-0000-000000000000}"/>
          </ac:spMkLst>
        </pc:spChg>
      </pc:sldChg>
    </pc:docChg>
  </pc:docChgLst>
  <pc:docChgLst>
    <pc:chgData name="Eliza Maria Toma" userId="S::eliza_maria.toma@inproted.org::77247eba-c662-443c-8ac3-26140b100ec0" providerId="AD" clId="Web-{2DAAC1AB-C3A0-41DF-B14C-7DB7540230EE}"/>
    <pc:docChg chg="modSld">
      <pc:chgData name="Eliza Maria Toma" userId="S::eliza_maria.toma@inproted.org::77247eba-c662-443c-8ac3-26140b100ec0" providerId="AD" clId="Web-{2DAAC1AB-C3A0-41DF-B14C-7DB7540230EE}" dt="2023-07-25T07:49:35.521" v="1" actId="1076"/>
      <pc:docMkLst>
        <pc:docMk/>
      </pc:docMkLst>
      <pc:sldChg chg="modSp">
        <pc:chgData name="Eliza Maria Toma" userId="S::eliza_maria.toma@inproted.org::77247eba-c662-443c-8ac3-26140b100ec0" providerId="AD" clId="Web-{2DAAC1AB-C3A0-41DF-B14C-7DB7540230EE}" dt="2023-07-25T07:49:35.521" v="1" actId="1076"/>
        <pc:sldMkLst>
          <pc:docMk/>
          <pc:sldMk cId="1361536206" sldId="306"/>
        </pc:sldMkLst>
        <pc:picChg chg="mod">
          <ac:chgData name="Eliza Maria Toma" userId="S::eliza_maria.toma@inproted.org::77247eba-c662-443c-8ac3-26140b100ec0" providerId="AD" clId="Web-{2DAAC1AB-C3A0-41DF-B14C-7DB7540230EE}" dt="2023-07-25T07:49:35.521" v="1" actId="1076"/>
          <ac:picMkLst>
            <pc:docMk/>
            <pc:sldMk cId="1361536206" sldId="306"/>
            <ac:picMk id="1032" creationId="{67D3B5F3-A0CD-0CC2-1390-2A3D26A7986B}"/>
          </ac:picMkLst>
        </pc:picChg>
      </pc:sldChg>
    </pc:docChg>
  </pc:docChgLst>
  <pc:docChgLst>
    <pc:chgData name="Florin Teodorescu" userId="b0d868d7-309d-40b8-8e5b-d66bfe89ee87" providerId="ADAL" clId="{39E91EC9-D01C-44F5-9B54-1B8089D587B8}"/>
    <pc:docChg chg="undo custSel modSld">
      <pc:chgData name="Florin Teodorescu" userId="b0d868d7-309d-40b8-8e5b-d66bfe89ee87" providerId="ADAL" clId="{39E91EC9-D01C-44F5-9B54-1B8089D587B8}" dt="2023-07-25T18:19:25.822" v="33" actId="478"/>
      <pc:docMkLst>
        <pc:docMk/>
      </pc:docMkLst>
      <pc:sldChg chg="addSp delSp modSp mod">
        <pc:chgData name="Florin Teodorescu" userId="b0d868d7-309d-40b8-8e5b-d66bfe89ee87" providerId="ADAL" clId="{39E91EC9-D01C-44F5-9B54-1B8089D587B8}" dt="2023-07-25T18:19:25.822" v="33" actId="478"/>
        <pc:sldMkLst>
          <pc:docMk/>
          <pc:sldMk cId="1361536206" sldId="306"/>
        </pc:sldMkLst>
        <pc:spChg chg="add mod">
          <ac:chgData name="Florin Teodorescu" userId="b0d868d7-309d-40b8-8e5b-d66bfe89ee87" providerId="ADAL" clId="{39E91EC9-D01C-44F5-9B54-1B8089D587B8}" dt="2023-07-25T18:19:22.321" v="32" actId="1038"/>
          <ac:spMkLst>
            <pc:docMk/>
            <pc:sldMk cId="1361536206" sldId="306"/>
            <ac:spMk id="40" creationId="{866D8C78-E4B3-1EDA-33A7-E60C46F5E0BA}"/>
          </ac:spMkLst>
        </pc:spChg>
        <pc:spChg chg="mod">
          <ac:chgData name="Florin Teodorescu" userId="b0d868d7-309d-40b8-8e5b-d66bfe89ee87" providerId="ADAL" clId="{39E91EC9-D01C-44F5-9B54-1B8089D587B8}" dt="2023-07-25T18:18:24.775" v="20" actId="14100"/>
          <ac:spMkLst>
            <pc:docMk/>
            <pc:sldMk cId="1361536206" sldId="306"/>
            <ac:spMk id="1121" creationId="{7AE71DB3-0A9D-4D53-9B20-CF093F1BC42E}"/>
          </ac:spMkLst>
        </pc:spChg>
        <pc:spChg chg="mod">
          <ac:chgData name="Florin Teodorescu" userId="b0d868d7-309d-40b8-8e5b-d66bfe89ee87" providerId="ADAL" clId="{39E91EC9-D01C-44F5-9B54-1B8089D587B8}" dt="2023-07-25T18:18:40.001" v="23" actId="14100"/>
          <ac:spMkLst>
            <pc:docMk/>
            <pc:sldMk cId="1361536206" sldId="306"/>
            <ac:spMk id="1124" creationId="{5F45D008-DBAD-21B1-2168-8A95A8999BB9}"/>
          </ac:spMkLst>
        </pc:spChg>
        <pc:spChg chg="mod">
          <ac:chgData name="Florin Teodorescu" userId="b0d868d7-309d-40b8-8e5b-d66bfe89ee87" providerId="ADAL" clId="{39E91EC9-D01C-44F5-9B54-1B8089D587B8}" dt="2023-07-25T18:18:48.978" v="25" actId="14100"/>
          <ac:spMkLst>
            <pc:docMk/>
            <pc:sldMk cId="1361536206" sldId="306"/>
            <ac:spMk id="1127" creationId="{94D4FA3A-A2AF-486D-29D3-E38BA376F8C2}"/>
          </ac:spMkLst>
        </pc:spChg>
        <pc:spChg chg="mod">
          <ac:chgData name="Florin Teodorescu" userId="b0d868d7-309d-40b8-8e5b-d66bfe89ee87" providerId="ADAL" clId="{39E91EC9-D01C-44F5-9B54-1B8089D587B8}" dt="2023-07-25T18:18:56.306" v="27" actId="14100"/>
          <ac:spMkLst>
            <pc:docMk/>
            <pc:sldMk cId="1361536206" sldId="306"/>
            <ac:spMk id="1130" creationId="{5B53CBF7-54A8-611C-86B1-A6E0372B4925}"/>
          </ac:spMkLst>
        </pc:spChg>
        <pc:spChg chg="del">
          <ac:chgData name="Florin Teodorescu" userId="b0d868d7-309d-40b8-8e5b-d66bfe89ee87" providerId="ADAL" clId="{39E91EC9-D01C-44F5-9B54-1B8089D587B8}" dt="2023-07-25T18:18:59.332" v="28" actId="478"/>
          <ac:spMkLst>
            <pc:docMk/>
            <pc:sldMk cId="1361536206" sldId="306"/>
            <ac:spMk id="1133" creationId="{4284DE4E-EE8A-251E-BA93-4DCF747B64E3}"/>
          </ac:spMkLst>
        </pc:spChg>
        <pc:spChg chg="mod">
          <ac:chgData name="Florin Teodorescu" userId="b0d868d7-309d-40b8-8e5b-d66bfe89ee87" providerId="ADAL" clId="{39E91EC9-D01C-44F5-9B54-1B8089D587B8}" dt="2023-07-25T18:19:03.778" v="29" actId="1076"/>
          <ac:spMkLst>
            <pc:docMk/>
            <pc:sldMk cId="1361536206" sldId="306"/>
            <ac:spMk id="1136" creationId="{3B356B42-16CB-A199-63AC-9D03A24CB0A9}"/>
          </ac:spMkLst>
        </pc:spChg>
        <pc:spChg chg="mod">
          <ac:chgData name="Florin Teodorescu" userId="b0d868d7-309d-40b8-8e5b-d66bfe89ee87" providerId="ADAL" clId="{39E91EC9-D01C-44F5-9B54-1B8089D587B8}" dt="2023-07-25T18:19:11.899" v="30" actId="1076"/>
          <ac:spMkLst>
            <pc:docMk/>
            <pc:sldMk cId="1361536206" sldId="306"/>
            <ac:spMk id="1138" creationId="{69513C1D-6E42-F5E8-284E-7201A135165B}"/>
          </ac:spMkLst>
        </pc:spChg>
        <pc:spChg chg="del">
          <ac:chgData name="Florin Teodorescu" userId="b0d868d7-309d-40b8-8e5b-d66bfe89ee87" providerId="ADAL" clId="{39E91EC9-D01C-44F5-9B54-1B8089D587B8}" dt="2023-07-25T18:19:25.822" v="33" actId="478"/>
          <ac:spMkLst>
            <pc:docMk/>
            <pc:sldMk cId="1361536206" sldId="306"/>
            <ac:spMk id="1139" creationId="{2A94E402-523C-AEB7-D1F6-7580C4B2C161}"/>
          </ac:spMkLst>
        </pc:spChg>
        <pc:cxnChg chg="mod">
          <ac:chgData name="Florin Teodorescu" userId="b0d868d7-309d-40b8-8e5b-d66bfe89ee87" providerId="ADAL" clId="{39E91EC9-D01C-44F5-9B54-1B8089D587B8}" dt="2023-07-25T18:18:26.613" v="21" actId="14100"/>
          <ac:cxnSpMkLst>
            <pc:docMk/>
            <pc:sldMk cId="1361536206" sldId="306"/>
            <ac:cxnSpMk id="1049" creationId="{400B8173-FF17-401A-3258-6B331540C659}"/>
          </ac:cxnSpMkLst>
        </pc:cxnChg>
      </pc:sldChg>
      <pc:sldChg chg="delSp modSp mod">
        <pc:chgData name="Florin Teodorescu" userId="b0d868d7-309d-40b8-8e5b-d66bfe89ee87" providerId="ADAL" clId="{39E91EC9-D01C-44F5-9B54-1B8089D587B8}" dt="2023-07-25T18:17:53.736" v="13" actId="478"/>
        <pc:sldMkLst>
          <pc:docMk/>
          <pc:sldMk cId="2804962366" sldId="307"/>
        </pc:sldMkLst>
        <pc:spChg chg="del">
          <ac:chgData name="Florin Teodorescu" userId="b0d868d7-309d-40b8-8e5b-d66bfe89ee87" providerId="ADAL" clId="{39E91EC9-D01C-44F5-9B54-1B8089D587B8}" dt="2023-07-25T18:17:14.682" v="5" actId="478"/>
          <ac:spMkLst>
            <pc:docMk/>
            <pc:sldMk cId="2804962366" sldId="307"/>
            <ac:spMk id="1074" creationId="{64AC83B8-B3E0-2AA7-7233-7A48C0579E33}"/>
          </ac:spMkLst>
        </pc:spChg>
        <pc:spChg chg="del">
          <ac:chgData name="Florin Teodorescu" userId="b0d868d7-309d-40b8-8e5b-d66bfe89ee87" providerId="ADAL" clId="{39E91EC9-D01C-44F5-9B54-1B8089D587B8}" dt="2023-07-25T18:17:14.682" v="5" actId="478"/>
          <ac:spMkLst>
            <pc:docMk/>
            <pc:sldMk cId="2804962366" sldId="307"/>
            <ac:spMk id="1075" creationId="{A294D4BD-B043-1367-8880-045065644DDA}"/>
          </ac:spMkLst>
        </pc:spChg>
        <pc:spChg chg="mod">
          <ac:chgData name="Florin Teodorescu" userId="b0d868d7-309d-40b8-8e5b-d66bfe89ee87" providerId="ADAL" clId="{39E91EC9-D01C-44F5-9B54-1B8089D587B8}" dt="2023-07-25T18:17:51.296" v="12" actId="1076"/>
          <ac:spMkLst>
            <pc:docMk/>
            <pc:sldMk cId="2804962366" sldId="307"/>
            <ac:spMk id="1084" creationId="{99D93355-16CB-D47A-D3EB-72726160B4A8}"/>
          </ac:spMkLst>
        </pc:spChg>
        <pc:spChg chg="del">
          <ac:chgData name="Florin Teodorescu" userId="b0d868d7-309d-40b8-8e5b-d66bfe89ee87" providerId="ADAL" clId="{39E91EC9-D01C-44F5-9B54-1B8089D587B8}" dt="2023-07-25T18:17:42.965" v="11" actId="478"/>
          <ac:spMkLst>
            <pc:docMk/>
            <pc:sldMk cId="2804962366" sldId="307"/>
            <ac:spMk id="1085" creationId="{9205E1E9-3E99-4ABE-D7BD-042E2E7AF2FE}"/>
          </ac:spMkLst>
        </pc:spChg>
        <pc:spChg chg="del">
          <ac:chgData name="Florin Teodorescu" userId="b0d868d7-309d-40b8-8e5b-d66bfe89ee87" providerId="ADAL" clId="{39E91EC9-D01C-44F5-9B54-1B8089D587B8}" dt="2023-07-25T18:17:42.965" v="11" actId="478"/>
          <ac:spMkLst>
            <pc:docMk/>
            <pc:sldMk cId="2804962366" sldId="307"/>
            <ac:spMk id="1087" creationId="{C1E2B6BE-5D63-9F6A-280D-0DB486F26CE8}"/>
          </ac:spMkLst>
        </pc:spChg>
        <pc:spChg chg="mod">
          <ac:chgData name="Florin Teodorescu" userId="b0d868d7-309d-40b8-8e5b-d66bfe89ee87" providerId="ADAL" clId="{39E91EC9-D01C-44F5-9B54-1B8089D587B8}" dt="2023-07-25T18:17:39.505" v="10" actId="14100"/>
          <ac:spMkLst>
            <pc:docMk/>
            <pc:sldMk cId="2804962366" sldId="307"/>
            <ac:spMk id="1091" creationId="{F24A4512-CD96-83D4-4F78-AA0EE97993F8}"/>
          </ac:spMkLst>
        </pc:spChg>
        <pc:spChg chg="del">
          <ac:chgData name="Florin Teodorescu" userId="b0d868d7-309d-40b8-8e5b-d66bfe89ee87" providerId="ADAL" clId="{39E91EC9-D01C-44F5-9B54-1B8089D587B8}" dt="2023-07-25T18:17:53.736" v="13" actId="478"/>
          <ac:spMkLst>
            <pc:docMk/>
            <pc:sldMk cId="2804962366" sldId="307"/>
            <ac:spMk id="1113" creationId="{1071478A-5575-7F36-4BF9-42CD501022E2}"/>
          </ac:spMkLst>
        </pc:spChg>
        <pc:spChg chg="mod">
          <ac:chgData name="Florin Teodorescu" userId="b0d868d7-309d-40b8-8e5b-d66bfe89ee87" providerId="ADAL" clId="{39E91EC9-D01C-44F5-9B54-1B8089D587B8}" dt="2023-07-25T18:17:25.323" v="7" actId="14100"/>
          <ac:spMkLst>
            <pc:docMk/>
            <pc:sldMk cId="2804962366" sldId="307"/>
            <ac:spMk id="1114" creationId="{BFEE3B72-9309-15BC-5D96-36514F22EB9A}"/>
          </ac:spMkLst>
        </pc:spChg>
        <pc:spChg chg="del">
          <ac:chgData name="Florin Teodorescu" userId="b0d868d7-309d-40b8-8e5b-d66bfe89ee87" providerId="ADAL" clId="{39E91EC9-D01C-44F5-9B54-1B8089D587B8}" dt="2023-07-25T18:17:30.428" v="8" actId="478"/>
          <ac:spMkLst>
            <pc:docMk/>
            <pc:sldMk cId="2804962366" sldId="307"/>
            <ac:spMk id="1115" creationId="{A87F914A-E700-7EE5-361F-5D6A605C77B5}"/>
          </ac:spMkLst>
        </pc:spChg>
        <pc:spChg chg="del">
          <ac:chgData name="Florin Teodorescu" userId="b0d868d7-309d-40b8-8e5b-d66bfe89ee87" providerId="ADAL" clId="{39E91EC9-D01C-44F5-9B54-1B8089D587B8}" dt="2023-07-25T18:17:30.428" v="8" actId="478"/>
          <ac:spMkLst>
            <pc:docMk/>
            <pc:sldMk cId="2804962366" sldId="307"/>
            <ac:spMk id="1116" creationId="{B6137EE8-7D9C-EDFA-82B5-B783C6068983}"/>
          </ac:spMkLst>
        </pc:spChg>
        <pc:spChg chg="mod">
          <ac:chgData name="Florin Teodorescu" userId="b0d868d7-309d-40b8-8e5b-d66bfe89ee87" providerId="ADAL" clId="{39E91EC9-D01C-44F5-9B54-1B8089D587B8}" dt="2023-07-25T18:16:59.059" v="2" actId="14100"/>
          <ac:spMkLst>
            <pc:docMk/>
            <pc:sldMk cId="2804962366" sldId="307"/>
            <ac:spMk id="1121" creationId="{7AE71DB3-0A9D-4D53-9B20-CF093F1BC42E}"/>
          </ac:spMkLst>
        </pc:spChg>
        <pc:spChg chg="mod">
          <ac:chgData name="Florin Teodorescu" userId="b0d868d7-309d-40b8-8e5b-d66bfe89ee87" providerId="ADAL" clId="{39E91EC9-D01C-44F5-9B54-1B8089D587B8}" dt="2023-07-25T18:17:10.069" v="4" actId="14100"/>
          <ac:spMkLst>
            <pc:docMk/>
            <pc:sldMk cId="2804962366" sldId="307"/>
            <ac:spMk id="1127" creationId="{94D4FA3A-A2AF-486D-29D3-E38BA376F8C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30T04:20:34.0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64 3492 0 0,'0'0'768'0'0,"68"-52"-4484"0"0,-56 41 3180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30T04:20:34.5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0 285 288 0 0,'159'-231'1161'0'0,"-127"182"3157"0"0,-32 45-2630 0 0,80 4-1398 0 0,237 0-48 0 0,-238 0 362 0 0,-158 0-591 0 0,-238 0-21 0 0,237 0 2662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30T04:20:34.0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64 3492 0 0,'0'0'768'0'0,"68"-52"-4484"0"0,-56 41 3180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30T04:20:34.5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0 285 288 0 0,'159'-231'1161'0'0,"-127"182"3157"0"0,-32 45-2630 0 0,80 4-1398 0 0,237 0-48 0 0,-238 0 362 0 0,-158 0-591 0 0,-238 0-21 0 0,237 0 2662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A9ACB-5BED-4E62-AAEE-A93CE31A4B3F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73458-26B3-4A62-B0B0-F4D3FDA41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3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Pages 533 - 541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3458-26B3-4A62-B0B0-F4D3FDA41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36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73458-26B3-4A62-B0B0-F4D3FDA41F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57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1201738"/>
            <a:ext cx="5756275" cy="3238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73458-26B3-4A62-B0B0-F4D3FDA41F1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30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1201738"/>
            <a:ext cx="5756275" cy="3238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73458-26B3-4A62-B0B0-F4D3FDA41F1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20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1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3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2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79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9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7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5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9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6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jpeg"/><Relationship Id="rId9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customXml" Target="../ink/ink2.xml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3.xml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Tablets of Stone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Students will model the network communication in Internet by passing a secret message via an unreliable messenger</a:t>
            </a:r>
          </a:p>
        </p:txBody>
      </p:sp>
    </p:spTree>
    <p:extLst>
      <p:ext uri="{BB962C8B-B14F-4D97-AF65-F5344CB8AC3E}">
        <p14:creationId xmlns:p14="http://schemas.microsoft.com/office/powerpoint/2010/main" val="241514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graphics - Custom arrow shaft - Mathematica Stack Exchange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973449" flipV="1">
            <a:off x="6734513" y="3928075"/>
            <a:ext cx="1613036" cy="2184424"/>
          </a:xfrm>
          <a:prstGeom prst="rect">
            <a:avLst/>
          </a:prstGeom>
        </p:spPr>
      </p:pic>
      <p:pic>
        <p:nvPicPr>
          <p:cNvPr id="29" name="Picture 28" descr="Jumping happy person — Stock Photo © ISergey #16050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227" y="5920189"/>
            <a:ext cx="563650" cy="751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086" y="6006395"/>
            <a:ext cx="2072850" cy="639725"/>
          </a:xfrm>
          <a:prstGeom prst="rect">
            <a:avLst/>
          </a:prstGeom>
        </p:spPr>
      </p:pic>
      <p:pic>
        <p:nvPicPr>
          <p:cNvPr id="27" name="Picture 26" descr="Person Is Holding Telephone Receiver Stock Images - Image: 292947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422" y="3584945"/>
            <a:ext cx="733228" cy="7839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342" y="4144573"/>
            <a:ext cx="1782623" cy="11623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8682" y="4052827"/>
            <a:ext cx="1782623" cy="11623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6265" y="3961080"/>
            <a:ext cx="1782623" cy="1162380"/>
          </a:xfrm>
          <a:prstGeom prst="rect">
            <a:avLst/>
          </a:prstGeom>
        </p:spPr>
      </p:pic>
      <p:pic>
        <p:nvPicPr>
          <p:cNvPr id="28" name="Picture 27" descr="Postman - 3d people - human character, person with cap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4826" y="3605062"/>
            <a:ext cx="683615" cy="6699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08287" y="3371898"/>
            <a:ext cx="115754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 one side of the room we have the </a:t>
            </a:r>
            <a:r>
              <a:rPr lang="en-US" b="1"/>
              <a:t>sender </a:t>
            </a:r>
            <a:r>
              <a:rPr lang="en-US"/>
              <a:t>teams, on the other we have the </a:t>
            </a:r>
            <a:r>
              <a:rPr lang="en-US" b="1"/>
              <a:t>receiver </a:t>
            </a:r>
            <a:r>
              <a:rPr lang="en-US"/>
              <a:t>teams.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Teacher / TAs are the </a:t>
            </a:r>
            <a:r>
              <a:rPr lang="en-US" b="1"/>
              <a:t>messengers.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b="1"/>
              <a:t>senders</a:t>
            </a:r>
            <a:r>
              <a:rPr lang="en-US"/>
              <a:t> are given a secret message: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Senders</a:t>
            </a:r>
            <a:r>
              <a:rPr lang="en-US"/>
              <a:t> can communicate with </a:t>
            </a:r>
            <a:r>
              <a:rPr lang="en-US" b="1"/>
              <a:t>receivers </a:t>
            </a:r>
            <a:r>
              <a:rPr lang="en-US" u="sng"/>
              <a:t>only</a:t>
            </a:r>
            <a:r>
              <a:rPr lang="en-US"/>
              <a:t> through short but unlimited number of messages: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Each message contains the sender and receiver names, and 6 bits (characters) of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Messages are transported by the </a:t>
            </a:r>
            <a:r>
              <a:rPr lang="en-US" b="1"/>
              <a:t>messengers</a:t>
            </a:r>
            <a:r>
              <a:rPr lang="en-US"/>
              <a:t>. They are unreliable. They can drop or reorder messages.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Your mission: make the secret message to "materialize" at a receiver team.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65" y="365125"/>
            <a:ext cx="10926635" cy="1325563"/>
          </a:xfrm>
        </p:spPr>
        <p:txBody>
          <a:bodyPr/>
          <a:lstStyle/>
          <a:p>
            <a:r>
              <a:rPr lang="en-US"/>
              <a:t>Rules of the game...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6089" y="403312"/>
            <a:ext cx="5159924" cy="280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65987" y="1792629"/>
            <a:ext cx="5905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Read the file "Tablets of Stone Description" pdf.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Choose partners and a name for your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Move with your partners to one side of the room, leaving the center tables empty.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1327" y="4084018"/>
            <a:ext cx="2072850" cy="652948"/>
          </a:xfrm>
          <a:prstGeom prst="rect">
            <a:avLst/>
          </a:prstGeom>
        </p:spPr>
      </p:pic>
      <p:pic>
        <p:nvPicPr>
          <p:cNvPr id="26" name="Picture 25" descr="The STC-0029-HTTP-POST-SENDER component is produced by Tordivel AS.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0070" y="3018412"/>
            <a:ext cx="439595" cy="4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6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C781B8-1688-0F16-E390-8C467CF20C1F}"/>
              </a:ext>
            </a:extLst>
          </p:cNvPr>
          <p:cNvSpPr txBox="1">
            <a:spLocks/>
          </p:cNvSpPr>
          <p:nvPr/>
        </p:nvSpPr>
        <p:spPr>
          <a:xfrm>
            <a:off x="547592" y="358012"/>
            <a:ext cx="10661189" cy="696264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22960"/>
            <a:r>
              <a:rPr lang="en-US" sz="2520">
                <a:solidFill>
                  <a:prstClr val="black"/>
                </a:solidFill>
                <a:latin typeface="Calibri Light" panose="020F0302020204030204"/>
              </a:rPr>
              <a:t>IP </a:t>
            </a:r>
            <a:r>
              <a:rPr lang="en-US" sz="4860" b="1">
                <a:solidFill>
                  <a:prstClr val="black"/>
                </a:solidFill>
                <a:latin typeface="Calibri Light" panose="020F0302020204030204"/>
              </a:rPr>
              <a:t>Networking </a:t>
            </a:r>
            <a:r>
              <a:rPr lang="en-US" sz="2520">
                <a:solidFill>
                  <a:prstClr val="black"/>
                </a:solidFill>
                <a:latin typeface="Calibri Light" panose="020F0302020204030204"/>
              </a:rPr>
              <a:t>basics</a:t>
            </a:r>
          </a:p>
        </p:txBody>
      </p:sp>
      <p:pic>
        <p:nvPicPr>
          <p:cNvPr id="1026" name="Picture 2" descr="File:Desktop computer clipart - Clip Art Library">
            <a:extLst>
              <a:ext uri="{FF2B5EF4-FFF2-40B4-BE49-F238E27FC236}">
                <a16:creationId xmlns:a16="http://schemas.microsoft.com/office/drawing/2014/main" id="{3A415708-6DE1-CA61-76FC-76AD3C80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197" y="1741932"/>
            <a:ext cx="1263708" cy="91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uter clipart - Clipartix">
            <a:extLst>
              <a:ext uri="{FF2B5EF4-FFF2-40B4-BE49-F238E27FC236}">
                <a16:creationId xmlns:a16="http://schemas.microsoft.com/office/drawing/2014/main" id="{67D3B5F3-A0CD-0CC2-1390-2A3D26A7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708" y="2226758"/>
            <a:ext cx="721875" cy="73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llustration et Vecteur Clipart de Informatique. 330 650 images cliparts vecteurs EPS de ...">
            <a:extLst>
              <a:ext uri="{FF2B5EF4-FFF2-40B4-BE49-F238E27FC236}">
                <a16:creationId xmlns:a16="http://schemas.microsoft.com/office/drawing/2014/main" id="{966A0C1C-4AF1-E440-F9D3-B24B4A1F3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4"/>
          <a:stretch/>
        </p:blipFill>
        <p:spPr bwMode="auto">
          <a:xfrm>
            <a:off x="1088962" y="2071822"/>
            <a:ext cx="1082396" cy="83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302CDEC-5052-A6C1-F794-4207CF6387D4}"/>
              </a:ext>
            </a:extLst>
          </p:cNvPr>
          <p:cNvSpPr/>
          <p:nvPr/>
        </p:nvSpPr>
        <p:spPr>
          <a:xfrm>
            <a:off x="4836028" y="1130475"/>
            <a:ext cx="2881184" cy="22986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14118F-689E-B11D-9403-995E419D66CE}"/>
              </a:ext>
            </a:extLst>
          </p:cNvPr>
          <p:cNvGrpSpPr/>
          <p:nvPr/>
        </p:nvGrpSpPr>
        <p:grpSpPr>
          <a:xfrm rot="5400000">
            <a:off x="6150115" y="3385698"/>
            <a:ext cx="316705" cy="93489"/>
            <a:chOff x="7446169" y="1054275"/>
            <a:chExt cx="316705" cy="934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4AA1A2-E64D-5E79-3B0C-D565EE228985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CEC427-3BE7-45AD-6C45-51B2E8EBD14A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18ADC7-F0E7-6F76-102E-FCC83DFE91A6}"/>
              </a:ext>
            </a:extLst>
          </p:cNvPr>
          <p:cNvGrpSpPr/>
          <p:nvPr/>
        </p:nvGrpSpPr>
        <p:grpSpPr>
          <a:xfrm rot="19510691">
            <a:off x="7329889" y="1613971"/>
            <a:ext cx="316705" cy="93489"/>
            <a:chOff x="7446169" y="1054275"/>
            <a:chExt cx="316705" cy="9348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4C2ECC-D9D0-E746-1DA5-60F6D6BE287C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907DA9-BCA3-11A1-CF50-186C53BB192A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CC7F5A-0534-8939-B962-4BB869F88594}"/>
              </a:ext>
            </a:extLst>
          </p:cNvPr>
          <p:cNvGrpSpPr/>
          <p:nvPr/>
        </p:nvGrpSpPr>
        <p:grpSpPr>
          <a:xfrm rot="13217100">
            <a:off x="4994643" y="1514990"/>
            <a:ext cx="316705" cy="93489"/>
            <a:chOff x="7446169" y="1054275"/>
            <a:chExt cx="316705" cy="934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1DB6D2-ABB5-274B-66A3-960D8E14A638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4347F2-3230-65FA-5835-B557CEDD5D47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6270FC-A8F9-1CB7-2A28-18A55EBCEDC0}"/>
              </a:ext>
            </a:extLst>
          </p:cNvPr>
          <p:cNvGrpSpPr/>
          <p:nvPr/>
        </p:nvGrpSpPr>
        <p:grpSpPr>
          <a:xfrm rot="16200000">
            <a:off x="6180937" y="1062356"/>
            <a:ext cx="316705" cy="93489"/>
            <a:chOff x="7446169" y="1054275"/>
            <a:chExt cx="316705" cy="9348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4FA7FD-8605-5D63-21CF-3427AC9E9DF7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B60214-F7B3-5FAD-2EBF-FB513CA3C3DC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AC5761D8-6BA8-E2B5-B8D6-E14FB81AF2E2}"/>
              </a:ext>
            </a:extLst>
          </p:cNvPr>
          <p:cNvSpPr/>
          <p:nvPr/>
        </p:nvSpPr>
        <p:spPr>
          <a:xfrm>
            <a:off x="547592" y="1843538"/>
            <a:ext cx="2348305" cy="18818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DFAA9B-6F46-6A31-66A6-33634B76AB62}"/>
              </a:ext>
            </a:extLst>
          </p:cNvPr>
          <p:cNvSpPr/>
          <p:nvPr/>
        </p:nvSpPr>
        <p:spPr>
          <a:xfrm>
            <a:off x="9062630" y="1788322"/>
            <a:ext cx="2198033" cy="19199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98C9A6-C7AD-604C-14C3-52A4D11C5E72}"/>
              </a:ext>
            </a:extLst>
          </p:cNvPr>
          <p:cNvGrpSpPr/>
          <p:nvPr/>
        </p:nvGrpSpPr>
        <p:grpSpPr>
          <a:xfrm rot="1680511">
            <a:off x="2581301" y="3339613"/>
            <a:ext cx="316705" cy="93489"/>
            <a:chOff x="7446169" y="1054275"/>
            <a:chExt cx="316705" cy="934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26C02B-7FED-302A-444E-EB3A855E3050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60AC16-C4EB-C8F9-AD55-117FF232E040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67AF5A-2FD1-CB33-4524-DF9C30FABD5E}"/>
              </a:ext>
            </a:extLst>
          </p:cNvPr>
          <p:cNvGrpSpPr/>
          <p:nvPr/>
        </p:nvGrpSpPr>
        <p:grpSpPr>
          <a:xfrm rot="19290594">
            <a:off x="9149516" y="3375015"/>
            <a:ext cx="316705" cy="93489"/>
            <a:chOff x="7446169" y="1054275"/>
            <a:chExt cx="316705" cy="9348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DB54AA-65D3-91BD-3B66-88812F508F95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E57974-C870-81D4-1B9C-49A8EDC05852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6739A4-1C73-F9F7-9F2A-22DBB5523840}"/>
              </a:ext>
            </a:extLst>
          </p:cNvPr>
          <p:cNvSpPr/>
          <p:nvPr/>
        </p:nvSpPr>
        <p:spPr>
          <a:xfrm>
            <a:off x="2813010" y="3429001"/>
            <a:ext cx="3424052" cy="522672"/>
          </a:xfrm>
          <a:custGeom>
            <a:avLst/>
            <a:gdLst>
              <a:gd name="connsiteX0" fmla="*/ 0 w 2743200"/>
              <a:gd name="connsiteY0" fmla="*/ 88900 h 432661"/>
              <a:gd name="connsiteX1" fmla="*/ 1384300 w 2743200"/>
              <a:gd name="connsiteY1" fmla="*/ 431800 h 432661"/>
              <a:gd name="connsiteX2" fmla="*/ 2743200 w 2743200"/>
              <a:gd name="connsiteY2" fmla="*/ 0 h 432661"/>
              <a:gd name="connsiteX0" fmla="*/ 0 w 2743200"/>
              <a:gd name="connsiteY0" fmla="*/ 88900 h 433095"/>
              <a:gd name="connsiteX1" fmla="*/ 1384300 w 2743200"/>
              <a:gd name="connsiteY1" fmla="*/ 431800 h 433095"/>
              <a:gd name="connsiteX2" fmla="*/ 2743200 w 2743200"/>
              <a:gd name="connsiteY2" fmla="*/ 0 h 433095"/>
              <a:gd name="connsiteX0" fmla="*/ 0 w 2743200"/>
              <a:gd name="connsiteY0" fmla="*/ 88900 h 433095"/>
              <a:gd name="connsiteX1" fmla="*/ 1384300 w 2743200"/>
              <a:gd name="connsiteY1" fmla="*/ 431800 h 433095"/>
              <a:gd name="connsiteX2" fmla="*/ 2743200 w 2743200"/>
              <a:gd name="connsiteY2" fmla="*/ 0 h 433095"/>
              <a:gd name="connsiteX0" fmla="*/ 0 w 2743200"/>
              <a:gd name="connsiteY0" fmla="*/ 88900 h 439385"/>
              <a:gd name="connsiteX1" fmla="*/ 1343025 w 2743200"/>
              <a:gd name="connsiteY1" fmla="*/ 438150 h 439385"/>
              <a:gd name="connsiteX2" fmla="*/ 2743200 w 2743200"/>
              <a:gd name="connsiteY2" fmla="*/ 0 h 439385"/>
              <a:gd name="connsiteX0" fmla="*/ 0 w 2743200"/>
              <a:gd name="connsiteY0" fmla="*/ 88900 h 440068"/>
              <a:gd name="connsiteX1" fmla="*/ 1343025 w 2743200"/>
              <a:gd name="connsiteY1" fmla="*/ 438150 h 440068"/>
              <a:gd name="connsiteX2" fmla="*/ 2743200 w 2743200"/>
              <a:gd name="connsiteY2" fmla="*/ 0 h 440068"/>
              <a:gd name="connsiteX0" fmla="*/ 0 w 2743200"/>
              <a:gd name="connsiteY0" fmla="*/ 88900 h 440068"/>
              <a:gd name="connsiteX1" fmla="*/ 1343025 w 2743200"/>
              <a:gd name="connsiteY1" fmla="*/ 438150 h 440068"/>
              <a:gd name="connsiteX2" fmla="*/ 2743200 w 2743200"/>
              <a:gd name="connsiteY2" fmla="*/ 0 h 440068"/>
              <a:gd name="connsiteX0" fmla="*/ 0 w 2743200"/>
              <a:gd name="connsiteY0" fmla="*/ 88900 h 449454"/>
              <a:gd name="connsiteX1" fmla="*/ 1358900 w 2743200"/>
              <a:gd name="connsiteY1" fmla="*/ 447675 h 449454"/>
              <a:gd name="connsiteX2" fmla="*/ 2743200 w 2743200"/>
              <a:gd name="connsiteY2" fmla="*/ 0 h 449454"/>
              <a:gd name="connsiteX0" fmla="*/ 0 w 2865422"/>
              <a:gd name="connsiteY0" fmla="*/ 0 h 610169"/>
              <a:gd name="connsiteX1" fmla="*/ 1481122 w 2865422"/>
              <a:gd name="connsiteY1" fmla="*/ 606425 h 610169"/>
              <a:gd name="connsiteX2" fmla="*/ 2865422 w 2865422"/>
              <a:gd name="connsiteY2" fmla="*/ 158750 h 610169"/>
              <a:gd name="connsiteX0" fmla="*/ 0 w 2865422"/>
              <a:gd name="connsiteY0" fmla="*/ 0 h 610169"/>
              <a:gd name="connsiteX1" fmla="*/ 1481122 w 2865422"/>
              <a:gd name="connsiteY1" fmla="*/ 606425 h 610169"/>
              <a:gd name="connsiteX2" fmla="*/ 2865422 w 2865422"/>
              <a:gd name="connsiteY2" fmla="*/ 158750 h 61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422" h="610169">
                <a:moveTo>
                  <a:pt x="0" y="0"/>
                </a:moveTo>
                <a:cubicBezTo>
                  <a:pt x="598070" y="347133"/>
                  <a:pt x="1003552" y="579967"/>
                  <a:pt x="1481122" y="606425"/>
                </a:cubicBezTo>
                <a:cubicBezTo>
                  <a:pt x="1958692" y="632883"/>
                  <a:pt x="2738422" y="522816"/>
                  <a:pt x="2865422" y="15875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39AA529-C74C-829C-0AC3-1B1A84D8B1E6}"/>
              </a:ext>
            </a:extLst>
          </p:cNvPr>
          <p:cNvSpPr/>
          <p:nvPr/>
        </p:nvSpPr>
        <p:spPr>
          <a:xfrm flipH="1">
            <a:off x="6339287" y="3491877"/>
            <a:ext cx="2893883" cy="459795"/>
          </a:xfrm>
          <a:custGeom>
            <a:avLst/>
            <a:gdLst>
              <a:gd name="connsiteX0" fmla="*/ 0 w 2743200"/>
              <a:gd name="connsiteY0" fmla="*/ 88900 h 432661"/>
              <a:gd name="connsiteX1" fmla="*/ 1384300 w 2743200"/>
              <a:gd name="connsiteY1" fmla="*/ 431800 h 432661"/>
              <a:gd name="connsiteX2" fmla="*/ 2743200 w 2743200"/>
              <a:gd name="connsiteY2" fmla="*/ 0 h 432661"/>
              <a:gd name="connsiteX0" fmla="*/ 0 w 2743200"/>
              <a:gd name="connsiteY0" fmla="*/ 88900 h 433095"/>
              <a:gd name="connsiteX1" fmla="*/ 1384300 w 2743200"/>
              <a:gd name="connsiteY1" fmla="*/ 431800 h 433095"/>
              <a:gd name="connsiteX2" fmla="*/ 2743200 w 2743200"/>
              <a:gd name="connsiteY2" fmla="*/ 0 h 433095"/>
              <a:gd name="connsiteX0" fmla="*/ 0 w 2743200"/>
              <a:gd name="connsiteY0" fmla="*/ 88900 h 433095"/>
              <a:gd name="connsiteX1" fmla="*/ 1384300 w 2743200"/>
              <a:gd name="connsiteY1" fmla="*/ 431800 h 433095"/>
              <a:gd name="connsiteX2" fmla="*/ 2743200 w 2743200"/>
              <a:gd name="connsiteY2" fmla="*/ 0 h 433095"/>
              <a:gd name="connsiteX0" fmla="*/ 0 w 2743200"/>
              <a:gd name="connsiteY0" fmla="*/ 88900 h 439385"/>
              <a:gd name="connsiteX1" fmla="*/ 1343025 w 2743200"/>
              <a:gd name="connsiteY1" fmla="*/ 438150 h 439385"/>
              <a:gd name="connsiteX2" fmla="*/ 2743200 w 2743200"/>
              <a:gd name="connsiteY2" fmla="*/ 0 h 439385"/>
              <a:gd name="connsiteX0" fmla="*/ 0 w 2743200"/>
              <a:gd name="connsiteY0" fmla="*/ 88900 h 440068"/>
              <a:gd name="connsiteX1" fmla="*/ 1343025 w 2743200"/>
              <a:gd name="connsiteY1" fmla="*/ 438150 h 440068"/>
              <a:gd name="connsiteX2" fmla="*/ 2743200 w 2743200"/>
              <a:gd name="connsiteY2" fmla="*/ 0 h 440068"/>
              <a:gd name="connsiteX0" fmla="*/ 0 w 2743200"/>
              <a:gd name="connsiteY0" fmla="*/ 88900 h 440068"/>
              <a:gd name="connsiteX1" fmla="*/ 1343025 w 2743200"/>
              <a:gd name="connsiteY1" fmla="*/ 438150 h 440068"/>
              <a:gd name="connsiteX2" fmla="*/ 2743200 w 2743200"/>
              <a:gd name="connsiteY2" fmla="*/ 0 h 440068"/>
              <a:gd name="connsiteX0" fmla="*/ 0 w 2743200"/>
              <a:gd name="connsiteY0" fmla="*/ 88900 h 449454"/>
              <a:gd name="connsiteX1" fmla="*/ 1358900 w 2743200"/>
              <a:gd name="connsiteY1" fmla="*/ 447675 h 449454"/>
              <a:gd name="connsiteX2" fmla="*/ 2743200 w 2743200"/>
              <a:gd name="connsiteY2" fmla="*/ 0 h 449454"/>
              <a:gd name="connsiteX0" fmla="*/ 0 w 2755292"/>
              <a:gd name="connsiteY0" fmla="*/ 0 h 577268"/>
              <a:gd name="connsiteX1" fmla="*/ 1370992 w 2755292"/>
              <a:gd name="connsiteY1" fmla="*/ 574675 h 577268"/>
              <a:gd name="connsiteX2" fmla="*/ 2755292 w 2755292"/>
              <a:gd name="connsiteY2" fmla="*/ 127000 h 577268"/>
              <a:gd name="connsiteX0" fmla="*/ 0 w 2755292"/>
              <a:gd name="connsiteY0" fmla="*/ 0 h 577268"/>
              <a:gd name="connsiteX1" fmla="*/ 1370992 w 2755292"/>
              <a:gd name="connsiteY1" fmla="*/ 574675 h 577268"/>
              <a:gd name="connsiteX2" fmla="*/ 2755292 w 2755292"/>
              <a:gd name="connsiteY2" fmla="*/ 127000 h 577268"/>
              <a:gd name="connsiteX0" fmla="*/ 0 w 2755292"/>
              <a:gd name="connsiteY0" fmla="*/ 0 h 577268"/>
              <a:gd name="connsiteX1" fmla="*/ 1370992 w 2755292"/>
              <a:gd name="connsiteY1" fmla="*/ 574675 h 577268"/>
              <a:gd name="connsiteX2" fmla="*/ 2755292 w 2755292"/>
              <a:gd name="connsiteY2" fmla="*/ 127000 h 577268"/>
              <a:gd name="connsiteX0" fmla="*/ 0 w 2755292"/>
              <a:gd name="connsiteY0" fmla="*/ 0 h 558619"/>
              <a:gd name="connsiteX1" fmla="*/ 1234960 w 2755292"/>
              <a:gd name="connsiteY1" fmla="*/ 555625 h 558619"/>
              <a:gd name="connsiteX2" fmla="*/ 2755292 w 2755292"/>
              <a:gd name="connsiteY2" fmla="*/ 127000 h 558619"/>
              <a:gd name="connsiteX0" fmla="*/ 0 w 2755292"/>
              <a:gd name="connsiteY0" fmla="*/ 0 h 559385"/>
              <a:gd name="connsiteX1" fmla="*/ 1234960 w 2755292"/>
              <a:gd name="connsiteY1" fmla="*/ 555625 h 559385"/>
              <a:gd name="connsiteX2" fmla="*/ 2755292 w 2755292"/>
              <a:gd name="connsiteY2" fmla="*/ 127000 h 559385"/>
              <a:gd name="connsiteX0" fmla="*/ 0 w 2755292"/>
              <a:gd name="connsiteY0" fmla="*/ 0 h 559385"/>
              <a:gd name="connsiteX1" fmla="*/ 1234960 w 2755292"/>
              <a:gd name="connsiteY1" fmla="*/ 555625 h 559385"/>
              <a:gd name="connsiteX2" fmla="*/ 2755292 w 2755292"/>
              <a:gd name="connsiteY2" fmla="*/ 127000 h 559385"/>
              <a:gd name="connsiteX0" fmla="*/ 0 w 2755292"/>
              <a:gd name="connsiteY0" fmla="*/ 0 h 559385"/>
              <a:gd name="connsiteX1" fmla="*/ 1234960 w 2755292"/>
              <a:gd name="connsiteY1" fmla="*/ 555625 h 559385"/>
              <a:gd name="connsiteX2" fmla="*/ 2755292 w 2755292"/>
              <a:gd name="connsiteY2" fmla="*/ 127000 h 55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5292" h="559385">
                <a:moveTo>
                  <a:pt x="0" y="0"/>
                </a:moveTo>
                <a:cubicBezTo>
                  <a:pt x="562431" y="426508"/>
                  <a:pt x="896663" y="537633"/>
                  <a:pt x="1234960" y="555625"/>
                </a:cubicBezTo>
                <a:cubicBezTo>
                  <a:pt x="1694014" y="580039"/>
                  <a:pt x="2628292" y="491066"/>
                  <a:pt x="2755292" y="1270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BE506E-5678-404C-DAF8-677CE88A1C39}"/>
              </a:ext>
            </a:extLst>
          </p:cNvPr>
          <p:cNvSpPr txBox="1"/>
          <p:nvPr/>
        </p:nvSpPr>
        <p:spPr>
          <a:xfrm>
            <a:off x="5880499" y="3095538"/>
            <a:ext cx="79224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port: </a:t>
            </a:r>
            <a:r>
              <a:rPr lang="en-US" sz="1000" b="1"/>
              <a:t>5025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4DF5DC-EE3D-D63B-EC8C-11EF566FFF27}"/>
              </a:ext>
            </a:extLst>
          </p:cNvPr>
          <p:cNvSpPr txBox="1"/>
          <p:nvPr/>
        </p:nvSpPr>
        <p:spPr>
          <a:xfrm>
            <a:off x="6250539" y="1304318"/>
            <a:ext cx="50333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/>
              <a:t>4070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4A1652-1232-CEDF-5714-F809C751327B}"/>
              </a:ext>
            </a:extLst>
          </p:cNvPr>
          <p:cNvSpPr txBox="1"/>
          <p:nvPr/>
        </p:nvSpPr>
        <p:spPr>
          <a:xfrm>
            <a:off x="5276468" y="1634433"/>
            <a:ext cx="3020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/>
              <a:t>443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0739F8-3B77-2ACD-9359-9094851E4024}"/>
              </a:ext>
            </a:extLst>
          </p:cNvPr>
          <p:cNvSpPr txBox="1"/>
          <p:nvPr/>
        </p:nvSpPr>
        <p:spPr>
          <a:xfrm>
            <a:off x="5320322" y="2724638"/>
            <a:ext cx="19708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IP: </a:t>
            </a:r>
            <a:r>
              <a:rPr lang="en-US" sz="1600" b="1"/>
              <a:t>172.39.122.24</a:t>
            </a:r>
            <a:endParaRPr lang="en-US" sz="10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034FB1-1F73-4E53-0420-360230B4CB44}"/>
              </a:ext>
            </a:extLst>
          </p:cNvPr>
          <p:cNvSpPr txBox="1"/>
          <p:nvPr/>
        </p:nvSpPr>
        <p:spPr>
          <a:xfrm>
            <a:off x="1858714" y="3225123"/>
            <a:ext cx="79224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port: </a:t>
            </a:r>
            <a:r>
              <a:rPr lang="en-US" sz="1000" b="1"/>
              <a:t>53082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5294C3-A84C-A3E7-BF1C-4B76052E4F23}"/>
              </a:ext>
            </a:extLst>
          </p:cNvPr>
          <p:cNvSpPr txBox="1"/>
          <p:nvPr/>
        </p:nvSpPr>
        <p:spPr>
          <a:xfrm>
            <a:off x="9404587" y="3263886"/>
            <a:ext cx="79224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port: </a:t>
            </a:r>
            <a:r>
              <a:rPr lang="en-US" sz="1000" b="1"/>
              <a:t>53809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632289-64D4-52FA-E3E0-F28A1FBD25F6}"/>
              </a:ext>
            </a:extLst>
          </p:cNvPr>
          <p:cNvSpPr txBox="1"/>
          <p:nvPr/>
        </p:nvSpPr>
        <p:spPr>
          <a:xfrm>
            <a:off x="837848" y="2918434"/>
            <a:ext cx="16073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IP: </a:t>
            </a:r>
            <a:r>
              <a:rPr lang="en-US" sz="1600" b="1"/>
              <a:t>172.39.122.57</a:t>
            </a:r>
            <a:endParaRPr lang="en-US" sz="1000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C1E1CE-EA2B-FC99-D393-B4F778874F00}"/>
              </a:ext>
            </a:extLst>
          </p:cNvPr>
          <p:cNvSpPr txBox="1"/>
          <p:nvPr/>
        </p:nvSpPr>
        <p:spPr>
          <a:xfrm>
            <a:off x="9474394" y="2998655"/>
            <a:ext cx="16073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IP: </a:t>
            </a:r>
            <a:r>
              <a:rPr lang="en-US" sz="1600" b="1"/>
              <a:t>172.39.122.185</a:t>
            </a:r>
            <a:endParaRPr lang="en-US" sz="1000" b="1"/>
          </a:p>
        </p:txBody>
      </p:sp>
      <p:pic>
        <p:nvPicPr>
          <p:cNvPr id="1036" name="Picture 12" descr="Spotify Logo, Spotify Symbol, Meaning, History and Evolution">
            <a:extLst>
              <a:ext uri="{FF2B5EF4-FFF2-40B4-BE49-F238E27FC236}">
                <a16:creationId xmlns:a16="http://schemas.microsoft.com/office/drawing/2014/main" id="{6773D2B9-62C6-7A8F-6B4C-4F049BE12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326" y="1267987"/>
            <a:ext cx="388802" cy="2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1064CD-376B-E725-8CCB-FE4648DFF95F}"/>
              </a:ext>
            </a:extLst>
          </p:cNvPr>
          <p:cNvCxnSpPr>
            <a:cxnSpLocks/>
          </p:cNvCxnSpPr>
          <p:nvPr/>
        </p:nvCxnSpPr>
        <p:spPr>
          <a:xfrm>
            <a:off x="6349170" y="660402"/>
            <a:ext cx="0" cy="290346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96C9010-0F61-29C6-372E-E357CDD6ED37}"/>
              </a:ext>
            </a:extLst>
          </p:cNvPr>
          <p:cNvCxnSpPr>
            <a:cxnSpLocks/>
          </p:cNvCxnSpPr>
          <p:nvPr/>
        </p:nvCxnSpPr>
        <p:spPr>
          <a:xfrm flipH="1">
            <a:off x="6394028" y="672168"/>
            <a:ext cx="301788" cy="290346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342E336-A4BE-9833-F920-7E36E2702866}"/>
              </a:ext>
            </a:extLst>
          </p:cNvPr>
          <p:cNvCxnSpPr>
            <a:cxnSpLocks/>
          </p:cNvCxnSpPr>
          <p:nvPr/>
        </p:nvCxnSpPr>
        <p:spPr>
          <a:xfrm>
            <a:off x="6062313" y="706144"/>
            <a:ext cx="230232" cy="250932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0" name="Picture 16" descr="Microsoft Teams updates on Android devices with new languages and features » OnMSFT.com">
            <a:extLst>
              <a:ext uri="{FF2B5EF4-FFF2-40B4-BE49-F238E27FC236}">
                <a16:creationId xmlns:a16="http://schemas.microsoft.com/office/drawing/2014/main" id="{EC981070-2C25-29C4-0F70-DC12FF1B3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7" r="27767"/>
          <a:stretch/>
        </p:blipFill>
        <p:spPr bwMode="auto">
          <a:xfrm>
            <a:off x="5055056" y="1720629"/>
            <a:ext cx="262260" cy="31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QL – NULL Values « oracletechnocampus">
            <a:extLst>
              <a:ext uri="{FF2B5EF4-FFF2-40B4-BE49-F238E27FC236}">
                <a16:creationId xmlns:a16="http://schemas.microsoft.com/office/drawing/2014/main" id="{56ECFD01-27DC-D1C0-F17D-568D5614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352" y="1676733"/>
            <a:ext cx="371640" cy="31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7FAD0EA-F760-FD8B-B2B1-9CD11B5E1B5C}"/>
              </a:ext>
            </a:extLst>
          </p:cNvPr>
          <p:cNvSpPr txBox="1"/>
          <p:nvPr/>
        </p:nvSpPr>
        <p:spPr>
          <a:xfrm>
            <a:off x="7134676" y="1999319"/>
            <a:ext cx="50333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/>
              <a:t>1433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AF5919-7C35-AF7E-DDD1-991F3AC424FC}"/>
              </a:ext>
            </a:extLst>
          </p:cNvPr>
          <p:cNvCxnSpPr>
            <a:cxnSpLocks/>
          </p:cNvCxnSpPr>
          <p:nvPr/>
        </p:nvCxnSpPr>
        <p:spPr>
          <a:xfrm>
            <a:off x="4807101" y="1239412"/>
            <a:ext cx="230232" cy="250932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D3AAD29-B547-9A83-5502-A4949D7D0527}"/>
              </a:ext>
            </a:extLst>
          </p:cNvPr>
          <p:cNvCxnSpPr>
            <a:cxnSpLocks/>
          </p:cNvCxnSpPr>
          <p:nvPr/>
        </p:nvCxnSpPr>
        <p:spPr>
          <a:xfrm>
            <a:off x="4712555" y="1502021"/>
            <a:ext cx="292885" cy="36722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C3847E-5D27-B432-F8AD-7464D51414B4}"/>
              </a:ext>
            </a:extLst>
          </p:cNvPr>
          <p:cNvCxnSpPr>
            <a:cxnSpLocks/>
          </p:cNvCxnSpPr>
          <p:nvPr/>
        </p:nvCxnSpPr>
        <p:spPr>
          <a:xfrm>
            <a:off x="5027845" y="1145817"/>
            <a:ext cx="50828" cy="303090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5A3C2B9-E9BF-B586-DE3A-372D34F48847}"/>
              </a:ext>
            </a:extLst>
          </p:cNvPr>
          <p:cNvCxnSpPr>
            <a:cxnSpLocks/>
          </p:cNvCxnSpPr>
          <p:nvPr/>
        </p:nvCxnSpPr>
        <p:spPr>
          <a:xfrm>
            <a:off x="7547188" y="1235653"/>
            <a:ext cx="50828" cy="303090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EC7AAF3-8551-D5D4-C11F-E21C678186F8}"/>
              </a:ext>
            </a:extLst>
          </p:cNvPr>
          <p:cNvCxnSpPr>
            <a:cxnSpLocks/>
          </p:cNvCxnSpPr>
          <p:nvPr/>
        </p:nvCxnSpPr>
        <p:spPr>
          <a:xfrm flipH="1">
            <a:off x="7613236" y="1423686"/>
            <a:ext cx="208448" cy="158544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FBA09F-B8AB-EC40-D3AA-832EC8F7A0D8}"/>
              </a:ext>
            </a:extLst>
          </p:cNvPr>
          <p:cNvCxnSpPr>
            <a:cxnSpLocks/>
          </p:cNvCxnSpPr>
          <p:nvPr/>
        </p:nvCxnSpPr>
        <p:spPr>
          <a:xfrm flipH="1" flipV="1">
            <a:off x="7620286" y="1604069"/>
            <a:ext cx="257553" cy="118996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24F0DBE-F28E-D2E9-D237-CDB3136BAC6F}"/>
              </a:ext>
            </a:extLst>
          </p:cNvPr>
          <p:cNvGrpSpPr/>
          <p:nvPr/>
        </p:nvGrpSpPr>
        <p:grpSpPr>
          <a:xfrm>
            <a:off x="12645750" y="107475"/>
            <a:ext cx="411930" cy="102600"/>
            <a:chOff x="12645750" y="107475"/>
            <a:chExt cx="41193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A4024BB-6F85-2E2C-FAD5-741CC2C055BB}"/>
                    </a:ext>
                  </a:extLst>
                </p14:cNvPr>
                <p14:cNvContentPartPr/>
                <p14:nvPr/>
              </p14:nvContentPartPr>
              <p14:xfrm>
                <a:off x="12645750" y="187035"/>
                <a:ext cx="29160" cy="23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A4024BB-6F85-2E2C-FAD5-741CC2C055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36750" y="178035"/>
                  <a:ext cx="46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836C54-E52E-AAD4-3C19-CC5241790DC3}"/>
                    </a:ext>
                  </a:extLst>
                </p14:cNvPr>
                <p14:cNvContentPartPr/>
                <p14:nvPr/>
              </p14:nvContentPartPr>
              <p14:xfrm>
                <a:off x="12817200" y="107475"/>
                <a:ext cx="240480" cy="10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836C54-E52E-AAD4-3C19-CC5241790D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08200" y="98475"/>
                  <a:ext cx="258120" cy="1202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06E5A729-CBD5-10B6-E188-18CDF948DD00}"/>
              </a:ext>
            </a:extLst>
          </p:cNvPr>
          <p:cNvCxnSpPr>
            <a:cxnSpLocks/>
          </p:cNvCxnSpPr>
          <p:nvPr/>
        </p:nvCxnSpPr>
        <p:spPr>
          <a:xfrm>
            <a:off x="1836992" y="3897280"/>
            <a:ext cx="0" cy="2869280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20C20BAB-0F29-334E-231F-DAEDD575EB3D}"/>
              </a:ext>
            </a:extLst>
          </p:cNvPr>
          <p:cNvCxnSpPr>
            <a:cxnSpLocks/>
          </p:cNvCxnSpPr>
          <p:nvPr/>
        </p:nvCxnSpPr>
        <p:spPr>
          <a:xfrm>
            <a:off x="6292545" y="3725414"/>
            <a:ext cx="0" cy="3041146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9E9E5E65-5331-7F01-0322-009DC6D19EF2}"/>
              </a:ext>
            </a:extLst>
          </p:cNvPr>
          <p:cNvCxnSpPr>
            <a:cxnSpLocks/>
          </p:cNvCxnSpPr>
          <p:nvPr/>
        </p:nvCxnSpPr>
        <p:spPr>
          <a:xfrm>
            <a:off x="10183691" y="3835478"/>
            <a:ext cx="0" cy="2931082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0F4FAC99-A064-D213-2EDD-E954018DA35F}"/>
              </a:ext>
            </a:extLst>
          </p:cNvPr>
          <p:cNvSpPr txBox="1"/>
          <p:nvPr/>
        </p:nvSpPr>
        <p:spPr>
          <a:xfrm>
            <a:off x="1938474" y="6612672"/>
            <a:ext cx="444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/>
              <a:t>time</a:t>
            </a:r>
            <a:endParaRPr lang="en-US" sz="1000" b="1" i="1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792CCBC-AEFB-0913-C8A1-26120A890DD2}"/>
              </a:ext>
            </a:extLst>
          </p:cNvPr>
          <p:cNvSpPr txBox="1"/>
          <p:nvPr/>
        </p:nvSpPr>
        <p:spPr>
          <a:xfrm>
            <a:off x="6394028" y="6612672"/>
            <a:ext cx="444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/>
              <a:t>time</a:t>
            </a:r>
            <a:endParaRPr lang="en-US" sz="1000" b="1" i="1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96DAA69-1B0A-6182-8BFD-156E275D62E5}"/>
              </a:ext>
            </a:extLst>
          </p:cNvPr>
          <p:cNvSpPr txBox="1"/>
          <p:nvPr/>
        </p:nvSpPr>
        <p:spPr>
          <a:xfrm>
            <a:off x="10296884" y="6612672"/>
            <a:ext cx="38917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/>
              <a:t>time</a:t>
            </a:r>
            <a:endParaRPr lang="en-US" sz="1000" b="1" i="1"/>
          </a:p>
        </p:txBody>
      </p: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3755309A-FC4B-0322-CB82-2414D4C4BA3E}"/>
              </a:ext>
            </a:extLst>
          </p:cNvPr>
          <p:cNvCxnSpPr>
            <a:cxnSpLocks/>
            <a:endCxn id="1108" idx="0"/>
          </p:cNvCxnSpPr>
          <p:nvPr/>
        </p:nvCxnSpPr>
        <p:spPr>
          <a:xfrm flipH="1" flipV="1">
            <a:off x="1835855" y="4418348"/>
            <a:ext cx="4453060" cy="17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C92E2699-AD59-20FB-CE84-D3AA97A8AAF2}"/>
              </a:ext>
            </a:extLst>
          </p:cNvPr>
          <p:cNvCxnSpPr>
            <a:cxnSpLocks/>
          </p:cNvCxnSpPr>
          <p:nvPr/>
        </p:nvCxnSpPr>
        <p:spPr>
          <a:xfrm flipH="1">
            <a:off x="6298939" y="4540606"/>
            <a:ext cx="38978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>
            <a:extLst>
              <a:ext uri="{FF2B5EF4-FFF2-40B4-BE49-F238E27FC236}">
                <a16:creationId xmlns:a16="http://schemas.microsoft.com/office/drawing/2014/main" id="{1064CC10-0F28-A93A-5682-132B1767645E}"/>
              </a:ext>
            </a:extLst>
          </p:cNvPr>
          <p:cNvCxnSpPr>
            <a:cxnSpLocks/>
          </p:cNvCxnSpPr>
          <p:nvPr/>
        </p:nvCxnSpPr>
        <p:spPr>
          <a:xfrm>
            <a:off x="6292545" y="4684740"/>
            <a:ext cx="3891146" cy="15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Arrow Connector 1075">
            <a:extLst>
              <a:ext uri="{FF2B5EF4-FFF2-40B4-BE49-F238E27FC236}">
                <a16:creationId xmlns:a16="http://schemas.microsoft.com/office/drawing/2014/main" id="{6A76BC04-4C47-670A-6E91-14D556408D39}"/>
              </a:ext>
            </a:extLst>
          </p:cNvPr>
          <p:cNvCxnSpPr>
            <a:cxnSpLocks/>
          </p:cNvCxnSpPr>
          <p:nvPr/>
        </p:nvCxnSpPr>
        <p:spPr>
          <a:xfrm flipH="1">
            <a:off x="6298939" y="4975072"/>
            <a:ext cx="38847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Arrow Connector 1080">
            <a:extLst>
              <a:ext uri="{FF2B5EF4-FFF2-40B4-BE49-F238E27FC236}">
                <a16:creationId xmlns:a16="http://schemas.microsoft.com/office/drawing/2014/main" id="{0C40AC1A-1B3A-7238-FFF6-6C67444D429B}"/>
              </a:ext>
            </a:extLst>
          </p:cNvPr>
          <p:cNvCxnSpPr>
            <a:cxnSpLocks/>
          </p:cNvCxnSpPr>
          <p:nvPr/>
        </p:nvCxnSpPr>
        <p:spPr>
          <a:xfrm>
            <a:off x="6309225" y="5114387"/>
            <a:ext cx="3856543" cy="8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Arrow Connector 1085">
            <a:extLst>
              <a:ext uri="{FF2B5EF4-FFF2-40B4-BE49-F238E27FC236}">
                <a16:creationId xmlns:a16="http://schemas.microsoft.com/office/drawing/2014/main" id="{D275CAB1-029E-9898-7772-185985D36407}"/>
              </a:ext>
            </a:extLst>
          </p:cNvPr>
          <p:cNvCxnSpPr>
            <a:cxnSpLocks/>
            <a:stCxn id="1108" idx="2"/>
          </p:cNvCxnSpPr>
          <p:nvPr/>
        </p:nvCxnSpPr>
        <p:spPr>
          <a:xfrm>
            <a:off x="1835855" y="5296759"/>
            <a:ext cx="4456690" cy="18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900BA45E-7C6A-19CC-1D1B-05A591AA7530}"/>
              </a:ext>
            </a:extLst>
          </p:cNvPr>
          <p:cNvCxnSpPr>
            <a:cxnSpLocks/>
          </p:cNvCxnSpPr>
          <p:nvPr/>
        </p:nvCxnSpPr>
        <p:spPr>
          <a:xfrm flipH="1">
            <a:off x="1823856" y="5460166"/>
            <a:ext cx="4475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29A9FDD5-F90A-D1BC-889F-F83FD8A54AE0}"/>
              </a:ext>
            </a:extLst>
          </p:cNvPr>
          <p:cNvCxnSpPr>
            <a:cxnSpLocks/>
          </p:cNvCxnSpPr>
          <p:nvPr/>
        </p:nvCxnSpPr>
        <p:spPr>
          <a:xfrm flipH="1">
            <a:off x="6288915" y="5663860"/>
            <a:ext cx="38947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Arrow Connector 1096">
            <a:extLst>
              <a:ext uri="{FF2B5EF4-FFF2-40B4-BE49-F238E27FC236}">
                <a16:creationId xmlns:a16="http://schemas.microsoft.com/office/drawing/2014/main" id="{01F6A183-8CF3-09D5-261E-CDBCE26E8657}"/>
              </a:ext>
            </a:extLst>
          </p:cNvPr>
          <p:cNvCxnSpPr>
            <a:cxnSpLocks/>
          </p:cNvCxnSpPr>
          <p:nvPr/>
        </p:nvCxnSpPr>
        <p:spPr>
          <a:xfrm>
            <a:off x="6298939" y="5811740"/>
            <a:ext cx="38607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Arrow Connector 1101">
            <a:extLst>
              <a:ext uri="{FF2B5EF4-FFF2-40B4-BE49-F238E27FC236}">
                <a16:creationId xmlns:a16="http://schemas.microsoft.com/office/drawing/2014/main" id="{1DEF9BA7-7B68-610B-1BF0-D252E9B2758D}"/>
              </a:ext>
            </a:extLst>
          </p:cNvPr>
          <p:cNvCxnSpPr>
            <a:cxnSpLocks/>
          </p:cNvCxnSpPr>
          <p:nvPr/>
        </p:nvCxnSpPr>
        <p:spPr>
          <a:xfrm>
            <a:off x="1836992" y="5922586"/>
            <a:ext cx="4451923" cy="21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Arrow Connector 1104">
            <a:extLst>
              <a:ext uri="{FF2B5EF4-FFF2-40B4-BE49-F238E27FC236}">
                <a16:creationId xmlns:a16="http://schemas.microsoft.com/office/drawing/2014/main" id="{5BDADC45-107F-2915-6E46-13DAFF32A6D0}"/>
              </a:ext>
            </a:extLst>
          </p:cNvPr>
          <p:cNvCxnSpPr>
            <a:cxnSpLocks/>
          </p:cNvCxnSpPr>
          <p:nvPr/>
        </p:nvCxnSpPr>
        <p:spPr>
          <a:xfrm flipH="1">
            <a:off x="1830599" y="6095929"/>
            <a:ext cx="4458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D708C5-D167-EF7B-BD40-AE4C50B6ED59}"/>
              </a:ext>
            </a:extLst>
          </p:cNvPr>
          <p:cNvSpPr txBox="1"/>
          <p:nvPr/>
        </p:nvSpPr>
        <p:spPr>
          <a:xfrm>
            <a:off x="1669417" y="1978963"/>
            <a:ext cx="6892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/>
              <a:t>Alice</a:t>
            </a:r>
            <a:endParaRPr lang="en-US" sz="1100" b="1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2751F-875D-9FED-B099-C6A3E498F908}"/>
              </a:ext>
            </a:extLst>
          </p:cNvPr>
          <p:cNvSpPr txBox="1"/>
          <p:nvPr/>
        </p:nvSpPr>
        <p:spPr>
          <a:xfrm>
            <a:off x="9607590" y="1930772"/>
            <a:ext cx="6892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/>
              <a:t>Julia</a:t>
            </a:r>
            <a:endParaRPr lang="en-US" sz="1100" b="1" i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ED1E22-8908-A2A9-9F3C-96939C499860}"/>
              </a:ext>
            </a:extLst>
          </p:cNvPr>
          <p:cNvCxnSpPr>
            <a:cxnSpLocks/>
          </p:cNvCxnSpPr>
          <p:nvPr/>
        </p:nvCxnSpPr>
        <p:spPr>
          <a:xfrm flipH="1">
            <a:off x="6298939" y="6237676"/>
            <a:ext cx="38978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3A667A-4EA7-B7A3-503F-0DEFC1C51D0A}"/>
              </a:ext>
            </a:extLst>
          </p:cNvPr>
          <p:cNvCxnSpPr>
            <a:cxnSpLocks/>
            <a:endCxn id="1147" idx="0"/>
          </p:cNvCxnSpPr>
          <p:nvPr/>
        </p:nvCxnSpPr>
        <p:spPr>
          <a:xfrm>
            <a:off x="6319042" y="6389339"/>
            <a:ext cx="3864256" cy="4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400B8173-FF17-401A-3258-6B331540C659}"/>
              </a:ext>
            </a:extLst>
          </p:cNvPr>
          <p:cNvCxnSpPr>
            <a:cxnSpLocks/>
            <a:endCxn id="1121" idx="0"/>
          </p:cNvCxnSpPr>
          <p:nvPr/>
        </p:nvCxnSpPr>
        <p:spPr>
          <a:xfrm>
            <a:off x="1830599" y="4276148"/>
            <a:ext cx="4458709" cy="23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27351A48-16F1-4D0F-0E2B-B9B7A47DA7DA}"/>
              </a:ext>
            </a:extLst>
          </p:cNvPr>
          <p:cNvSpPr/>
          <p:nvPr/>
        </p:nvSpPr>
        <p:spPr>
          <a:xfrm rot="5400000">
            <a:off x="4798866" y="4230797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30160E9-3D00-31D0-807D-9235C572A0E2}"/>
              </a:ext>
            </a:extLst>
          </p:cNvPr>
          <p:cNvSpPr/>
          <p:nvPr/>
        </p:nvSpPr>
        <p:spPr>
          <a:xfrm>
            <a:off x="3624254" y="4223309"/>
            <a:ext cx="1222018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Hello, I’m </a:t>
            </a:r>
            <a:r>
              <a:rPr lang="ro-RO" sz="1000" b="1" i="1" dirty="0">
                <a:solidFill>
                  <a:schemeClr val="tx1"/>
                </a:solidFill>
              </a:rPr>
              <a:t>Alice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64CC36B5-6C38-A7F0-18B4-4643CF988441}"/>
              </a:ext>
            </a:extLst>
          </p:cNvPr>
          <p:cNvSpPr/>
          <p:nvPr/>
        </p:nvSpPr>
        <p:spPr>
          <a:xfrm rot="16200000">
            <a:off x="3666714" y="4376116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196C905-03E7-2030-2047-88D98CD57FC1}"/>
              </a:ext>
            </a:extLst>
          </p:cNvPr>
          <p:cNvSpPr/>
          <p:nvPr/>
        </p:nvSpPr>
        <p:spPr>
          <a:xfrm>
            <a:off x="3748084" y="4368107"/>
            <a:ext cx="876733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Hi </a:t>
            </a:r>
            <a:r>
              <a:rPr lang="ro-RO" sz="1000" b="1" i="1" dirty="0">
                <a:solidFill>
                  <a:schemeClr val="tx1"/>
                </a:solidFill>
              </a:rPr>
              <a:t>Alice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AAAD4DB2-CB33-0DF4-2A3D-4F1A475102DE}"/>
              </a:ext>
            </a:extLst>
          </p:cNvPr>
          <p:cNvSpPr/>
          <p:nvPr/>
        </p:nvSpPr>
        <p:spPr>
          <a:xfrm rot="5400000">
            <a:off x="5434397" y="5250952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6A89F3-9DC2-EE60-752F-9C887F405DD9}"/>
              </a:ext>
            </a:extLst>
          </p:cNvPr>
          <p:cNvSpPr/>
          <p:nvPr/>
        </p:nvSpPr>
        <p:spPr>
          <a:xfrm>
            <a:off x="3064680" y="5245308"/>
            <a:ext cx="2407280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Relay please </a:t>
            </a:r>
            <a:r>
              <a:rPr lang="ro-RO" sz="1000" b="1" i="1" dirty="0">
                <a:solidFill>
                  <a:srgbClr val="00B050"/>
                </a:solidFill>
              </a:rPr>
              <a:t>Greetings</a:t>
            </a:r>
            <a:r>
              <a:rPr lang="ro-RO" sz="1000" i="1" dirty="0">
                <a:solidFill>
                  <a:schemeClr val="tx1"/>
                </a:solidFill>
              </a:rPr>
              <a:t> from </a:t>
            </a:r>
            <a:r>
              <a:rPr lang="ro-RO" sz="1000" b="1" i="1" dirty="0">
                <a:solidFill>
                  <a:schemeClr val="tx1"/>
                </a:solidFill>
              </a:rPr>
              <a:t>Alice</a:t>
            </a:r>
            <a:r>
              <a:rPr lang="ro-RO" sz="1000" i="1" dirty="0">
                <a:solidFill>
                  <a:schemeClr val="tx1"/>
                </a:solidFill>
              </a:rPr>
              <a:t> to </a:t>
            </a:r>
            <a:r>
              <a:rPr lang="ro-RO" sz="1000" b="1" i="1" dirty="0">
                <a:solidFill>
                  <a:schemeClr val="tx1"/>
                </a:solidFill>
              </a:rPr>
              <a:t>Julia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25" name="Isosceles Triangle 1024">
            <a:extLst>
              <a:ext uri="{FF2B5EF4-FFF2-40B4-BE49-F238E27FC236}">
                <a16:creationId xmlns:a16="http://schemas.microsoft.com/office/drawing/2014/main" id="{BE2E72A7-B375-7DFC-70BA-CDA800802D19}"/>
              </a:ext>
            </a:extLst>
          </p:cNvPr>
          <p:cNvSpPr/>
          <p:nvPr/>
        </p:nvSpPr>
        <p:spPr>
          <a:xfrm rot="16200000">
            <a:off x="3991914" y="5398503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DE469299-FC2C-96E6-F5DB-EBADB20812EE}"/>
              </a:ext>
            </a:extLst>
          </p:cNvPr>
          <p:cNvSpPr/>
          <p:nvPr/>
        </p:nvSpPr>
        <p:spPr>
          <a:xfrm>
            <a:off x="4073285" y="5390494"/>
            <a:ext cx="403468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OK</a:t>
            </a:r>
            <a:endParaRPr lang="en-US" sz="1000" i="1" dirty="0">
              <a:solidFill>
                <a:schemeClr val="tx1"/>
              </a:solidFill>
            </a:endParaRPr>
          </a:p>
        </p:txBody>
      </p:sp>
      <p:sp>
        <p:nvSpPr>
          <p:cNvPr id="1030" name="Isosceles Triangle 1029">
            <a:extLst>
              <a:ext uri="{FF2B5EF4-FFF2-40B4-BE49-F238E27FC236}">
                <a16:creationId xmlns:a16="http://schemas.microsoft.com/office/drawing/2014/main" id="{F864BEE7-3C50-9717-2F52-68BD544D789E}"/>
              </a:ext>
            </a:extLst>
          </p:cNvPr>
          <p:cNvSpPr/>
          <p:nvPr/>
        </p:nvSpPr>
        <p:spPr>
          <a:xfrm rot="16200000">
            <a:off x="7739106" y="4482664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98D4B7B1-EDDB-9472-C47E-A1FD9074C931}"/>
              </a:ext>
            </a:extLst>
          </p:cNvPr>
          <p:cNvSpPr/>
          <p:nvPr/>
        </p:nvSpPr>
        <p:spPr>
          <a:xfrm>
            <a:off x="7820476" y="4474655"/>
            <a:ext cx="1129378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Hello, I’m </a:t>
            </a:r>
            <a:r>
              <a:rPr lang="ro-RO" sz="1000" b="1" i="1" dirty="0">
                <a:solidFill>
                  <a:schemeClr val="tx1"/>
                </a:solidFill>
              </a:rPr>
              <a:t>Julia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33" name="Isosceles Triangle 1032">
            <a:extLst>
              <a:ext uri="{FF2B5EF4-FFF2-40B4-BE49-F238E27FC236}">
                <a16:creationId xmlns:a16="http://schemas.microsoft.com/office/drawing/2014/main" id="{C752CF2F-2C74-C7DB-2651-5F79A4DBAFC6}"/>
              </a:ext>
            </a:extLst>
          </p:cNvPr>
          <p:cNvSpPr/>
          <p:nvPr/>
        </p:nvSpPr>
        <p:spPr>
          <a:xfrm rot="5400000">
            <a:off x="8643680" y="4630501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883B5937-09FF-31AC-CE7A-43532B500B1B}"/>
              </a:ext>
            </a:extLst>
          </p:cNvPr>
          <p:cNvSpPr/>
          <p:nvPr/>
        </p:nvSpPr>
        <p:spPr>
          <a:xfrm>
            <a:off x="8053366" y="4626188"/>
            <a:ext cx="637720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Hi </a:t>
            </a:r>
            <a:r>
              <a:rPr lang="ro-RO" sz="1000" b="1" i="1" dirty="0">
                <a:solidFill>
                  <a:schemeClr val="tx1"/>
                </a:solidFill>
              </a:rPr>
              <a:t>Julia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37" name="Isosceles Triangle 1036">
            <a:extLst>
              <a:ext uri="{FF2B5EF4-FFF2-40B4-BE49-F238E27FC236}">
                <a16:creationId xmlns:a16="http://schemas.microsoft.com/office/drawing/2014/main" id="{742A17E6-2D6E-E7E1-1E80-C7A1EB0AAF5D}"/>
              </a:ext>
            </a:extLst>
          </p:cNvPr>
          <p:cNvSpPr/>
          <p:nvPr/>
        </p:nvSpPr>
        <p:spPr>
          <a:xfrm rot="16200000">
            <a:off x="7581588" y="4916195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EBC1823C-3BA8-7728-E32F-C2A5BEFCFBB8}"/>
              </a:ext>
            </a:extLst>
          </p:cNvPr>
          <p:cNvSpPr/>
          <p:nvPr/>
        </p:nvSpPr>
        <p:spPr>
          <a:xfrm>
            <a:off x="7662958" y="4908186"/>
            <a:ext cx="1495338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Any message for </a:t>
            </a:r>
            <a:r>
              <a:rPr lang="ro-RO" sz="1000" b="1" i="1" dirty="0">
                <a:solidFill>
                  <a:schemeClr val="tx1"/>
                </a:solidFill>
              </a:rPr>
              <a:t>Julia?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39" name="Isosceles Triangle 1038">
            <a:extLst>
              <a:ext uri="{FF2B5EF4-FFF2-40B4-BE49-F238E27FC236}">
                <a16:creationId xmlns:a16="http://schemas.microsoft.com/office/drawing/2014/main" id="{A3800835-A270-4FC6-EB07-C20247EFF037}"/>
              </a:ext>
            </a:extLst>
          </p:cNvPr>
          <p:cNvSpPr/>
          <p:nvPr/>
        </p:nvSpPr>
        <p:spPr>
          <a:xfrm rot="5400000">
            <a:off x="8738243" y="5063171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42" name="Rectangle: Rounded Corners 1041">
            <a:extLst>
              <a:ext uri="{FF2B5EF4-FFF2-40B4-BE49-F238E27FC236}">
                <a16:creationId xmlns:a16="http://schemas.microsoft.com/office/drawing/2014/main" id="{B98FA643-FC3E-03F6-04E2-56DDF458D15F}"/>
              </a:ext>
            </a:extLst>
          </p:cNvPr>
          <p:cNvSpPr/>
          <p:nvPr/>
        </p:nvSpPr>
        <p:spPr>
          <a:xfrm>
            <a:off x="7958183" y="5058858"/>
            <a:ext cx="827466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Nothing yet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48" name="Isosceles Triangle 1047">
            <a:extLst>
              <a:ext uri="{FF2B5EF4-FFF2-40B4-BE49-F238E27FC236}">
                <a16:creationId xmlns:a16="http://schemas.microsoft.com/office/drawing/2014/main" id="{A751DA6E-71B1-212B-E44E-6D724DB33D90}"/>
              </a:ext>
            </a:extLst>
          </p:cNvPr>
          <p:cNvSpPr/>
          <p:nvPr/>
        </p:nvSpPr>
        <p:spPr>
          <a:xfrm rot="16200000">
            <a:off x="7597240" y="5602499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50" name="Rectangle: Rounded Corners 1049">
            <a:extLst>
              <a:ext uri="{FF2B5EF4-FFF2-40B4-BE49-F238E27FC236}">
                <a16:creationId xmlns:a16="http://schemas.microsoft.com/office/drawing/2014/main" id="{2312431D-465D-3869-D3EF-2D1B54195F5D}"/>
              </a:ext>
            </a:extLst>
          </p:cNvPr>
          <p:cNvSpPr/>
          <p:nvPr/>
        </p:nvSpPr>
        <p:spPr>
          <a:xfrm>
            <a:off x="7678610" y="5594490"/>
            <a:ext cx="1495338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Any message for </a:t>
            </a:r>
            <a:r>
              <a:rPr lang="ro-RO" sz="1000" b="1" i="1" dirty="0">
                <a:solidFill>
                  <a:schemeClr val="tx1"/>
                </a:solidFill>
              </a:rPr>
              <a:t>Julia?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54" name="Isosceles Triangle 1053">
            <a:extLst>
              <a:ext uri="{FF2B5EF4-FFF2-40B4-BE49-F238E27FC236}">
                <a16:creationId xmlns:a16="http://schemas.microsoft.com/office/drawing/2014/main" id="{01EF16A9-3F40-AEA6-F163-B40FD23C6502}"/>
              </a:ext>
            </a:extLst>
          </p:cNvPr>
          <p:cNvSpPr/>
          <p:nvPr/>
        </p:nvSpPr>
        <p:spPr>
          <a:xfrm rot="5400000">
            <a:off x="9256568" y="5753790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FB73E9E9-07CA-438A-266E-DB5E7CADA3C6}"/>
              </a:ext>
            </a:extLst>
          </p:cNvPr>
          <p:cNvSpPr/>
          <p:nvPr/>
        </p:nvSpPr>
        <p:spPr>
          <a:xfrm>
            <a:off x="7363477" y="5748146"/>
            <a:ext cx="1930654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Yes: </a:t>
            </a:r>
            <a:r>
              <a:rPr lang="ro-RO" sz="1000" b="1" i="1" dirty="0">
                <a:solidFill>
                  <a:srgbClr val="00B050"/>
                </a:solidFill>
              </a:rPr>
              <a:t>Greetings</a:t>
            </a:r>
            <a:r>
              <a:rPr lang="ro-RO" sz="1000" i="1" dirty="0">
                <a:solidFill>
                  <a:schemeClr val="tx1"/>
                </a:solidFill>
              </a:rPr>
              <a:t> from </a:t>
            </a:r>
            <a:r>
              <a:rPr lang="ro-RO" sz="1000" b="1" i="1" dirty="0">
                <a:solidFill>
                  <a:schemeClr val="tx1"/>
                </a:solidFill>
              </a:rPr>
              <a:t>Alice</a:t>
            </a:r>
            <a:r>
              <a:rPr lang="ro-RO" sz="1000" i="1" dirty="0">
                <a:solidFill>
                  <a:schemeClr val="tx1"/>
                </a:solidFill>
              </a:rPr>
              <a:t> to </a:t>
            </a:r>
            <a:r>
              <a:rPr lang="ro-RO" sz="1000" b="1" i="1" dirty="0">
                <a:solidFill>
                  <a:schemeClr val="tx1"/>
                </a:solidFill>
              </a:rPr>
              <a:t>Julia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58" name="Isosceles Triangle 1057">
            <a:extLst>
              <a:ext uri="{FF2B5EF4-FFF2-40B4-BE49-F238E27FC236}">
                <a16:creationId xmlns:a16="http://schemas.microsoft.com/office/drawing/2014/main" id="{57411474-370C-5B4C-4F35-50B91806AE98}"/>
              </a:ext>
            </a:extLst>
          </p:cNvPr>
          <p:cNvSpPr/>
          <p:nvPr/>
        </p:nvSpPr>
        <p:spPr>
          <a:xfrm rot="16200000">
            <a:off x="7855036" y="6182548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59" name="Rectangle: Rounded Corners 1058">
            <a:extLst>
              <a:ext uri="{FF2B5EF4-FFF2-40B4-BE49-F238E27FC236}">
                <a16:creationId xmlns:a16="http://schemas.microsoft.com/office/drawing/2014/main" id="{BCF0013E-F64F-72F0-C705-43EEF7F6AAB7}"/>
              </a:ext>
            </a:extLst>
          </p:cNvPr>
          <p:cNvSpPr/>
          <p:nvPr/>
        </p:nvSpPr>
        <p:spPr>
          <a:xfrm>
            <a:off x="7936406" y="6174539"/>
            <a:ext cx="1111910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b="1" i="1" dirty="0">
                <a:solidFill>
                  <a:schemeClr val="tx1"/>
                </a:solidFill>
              </a:rPr>
              <a:t>Julia </a:t>
            </a:r>
            <a:r>
              <a:rPr lang="ro-RO" sz="1000" i="1" dirty="0">
                <a:solidFill>
                  <a:schemeClr val="tx1"/>
                </a:solidFill>
              </a:rPr>
              <a:t>signing out!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61" name="Isosceles Triangle 1060">
            <a:extLst>
              <a:ext uri="{FF2B5EF4-FFF2-40B4-BE49-F238E27FC236}">
                <a16:creationId xmlns:a16="http://schemas.microsoft.com/office/drawing/2014/main" id="{56F8B638-3DED-FF42-E7A5-6A41EC80A9D4}"/>
              </a:ext>
            </a:extLst>
          </p:cNvPr>
          <p:cNvSpPr/>
          <p:nvPr/>
        </p:nvSpPr>
        <p:spPr>
          <a:xfrm rot="5400000">
            <a:off x="8920910" y="6335813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62" name="Rectangle: Rounded Corners 1061">
            <a:extLst>
              <a:ext uri="{FF2B5EF4-FFF2-40B4-BE49-F238E27FC236}">
                <a16:creationId xmlns:a16="http://schemas.microsoft.com/office/drawing/2014/main" id="{32B18B5C-034A-8948-54B7-0DD7E70EE616}"/>
              </a:ext>
            </a:extLst>
          </p:cNvPr>
          <p:cNvSpPr/>
          <p:nvPr/>
        </p:nvSpPr>
        <p:spPr>
          <a:xfrm>
            <a:off x="7967640" y="6331500"/>
            <a:ext cx="1000675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Goodbye </a:t>
            </a:r>
            <a:r>
              <a:rPr lang="ro-RO" sz="1000" b="1" i="1" dirty="0">
                <a:solidFill>
                  <a:schemeClr val="tx1"/>
                </a:solidFill>
              </a:rPr>
              <a:t>Julia!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67" name="Isosceles Triangle 1066">
            <a:extLst>
              <a:ext uri="{FF2B5EF4-FFF2-40B4-BE49-F238E27FC236}">
                <a16:creationId xmlns:a16="http://schemas.microsoft.com/office/drawing/2014/main" id="{5C547A63-2335-EA8B-7177-DB84CD62506A}"/>
              </a:ext>
            </a:extLst>
          </p:cNvPr>
          <p:cNvSpPr/>
          <p:nvPr/>
        </p:nvSpPr>
        <p:spPr>
          <a:xfrm rot="5400000">
            <a:off x="4924295" y="5874475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B8A66F61-2364-DCAF-5FEB-CFBE35FBC561}"/>
              </a:ext>
            </a:extLst>
          </p:cNvPr>
          <p:cNvSpPr/>
          <p:nvPr/>
        </p:nvSpPr>
        <p:spPr>
          <a:xfrm>
            <a:off x="3477735" y="5866987"/>
            <a:ext cx="1493966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chemeClr val="tx1"/>
                </a:solidFill>
              </a:rPr>
              <a:t>Any message for </a:t>
            </a:r>
            <a:r>
              <a:rPr lang="ro-RO" sz="1000" b="1" i="1" dirty="0">
                <a:solidFill>
                  <a:schemeClr val="tx1"/>
                </a:solidFill>
              </a:rPr>
              <a:t>Julia?</a:t>
            </a: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70" name="Isosceles Triangle 1069">
            <a:extLst>
              <a:ext uri="{FF2B5EF4-FFF2-40B4-BE49-F238E27FC236}">
                <a16:creationId xmlns:a16="http://schemas.microsoft.com/office/drawing/2014/main" id="{B2F09130-D286-D1D9-CF17-153652FCF613}"/>
              </a:ext>
            </a:extLst>
          </p:cNvPr>
          <p:cNvSpPr/>
          <p:nvPr/>
        </p:nvSpPr>
        <p:spPr>
          <a:xfrm rot="16200000">
            <a:off x="3500727" y="6031541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345DF3D7-5B6C-3415-F984-C01A97B3A48D}"/>
              </a:ext>
            </a:extLst>
          </p:cNvPr>
          <p:cNvSpPr/>
          <p:nvPr/>
        </p:nvSpPr>
        <p:spPr>
          <a:xfrm>
            <a:off x="3582097" y="6023532"/>
            <a:ext cx="1314485" cy="12830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i="1" dirty="0">
                <a:solidFill>
                  <a:srgbClr val="FF0000"/>
                </a:solidFill>
              </a:rPr>
              <a:t>Hey, you’re not </a:t>
            </a:r>
            <a:r>
              <a:rPr lang="ro-RO" sz="1000" b="1" i="1" dirty="0">
                <a:solidFill>
                  <a:srgbClr val="FF0000"/>
                </a:solidFill>
              </a:rPr>
              <a:t>Julia</a:t>
            </a:r>
            <a:r>
              <a:rPr lang="ro-RO" sz="1000" i="1" dirty="0">
                <a:solidFill>
                  <a:srgbClr val="FF0000"/>
                </a:solidFill>
              </a:rPr>
              <a:t>!</a:t>
            </a:r>
            <a:endParaRPr lang="en-US" sz="1000" i="1" dirty="0">
              <a:solidFill>
                <a:srgbClr val="FF0000"/>
              </a:solidFill>
            </a:endParaRPr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97440079-1528-3E83-588A-F23517B0E816}"/>
              </a:ext>
            </a:extLst>
          </p:cNvPr>
          <p:cNvSpPr/>
          <p:nvPr/>
        </p:nvSpPr>
        <p:spPr>
          <a:xfrm>
            <a:off x="1812995" y="3880515"/>
            <a:ext cx="45719" cy="400657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Rectangle: Rounded Corners 1107">
            <a:extLst>
              <a:ext uri="{FF2B5EF4-FFF2-40B4-BE49-F238E27FC236}">
                <a16:creationId xmlns:a16="http://schemas.microsoft.com/office/drawing/2014/main" id="{4FEEDF13-5B94-B744-F04E-A04324986F6D}"/>
              </a:ext>
            </a:extLst>
          </p:cNvPr>
          <p:cNvSpPr/>
          <p:nvPr/>
        </p:nvSpPr>
        <p:spPr>
          <a:xfrm>
            <a:off x="1812995" y="4418348"/>
            <a:ext cx="45719" cy="878411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: Rounded Corners 1117">
            <a:extLst>
              <a:ext uri="{FF2B5EF4-FFF2-40B4-BE49-F238E27FC236}">
                <a16:creationId xmlns:a16="http://schemas.microsoft.com/office/drawing/2014/main" id="{2D0A17E3-6D6E-3CA7-360E-FC52D988280A}"/>
              </a:ext>
            </a:extLst>
          </p:cNvPr>
          <p:cNvSpPr/>
          <p:nvPr/>
        </p:nvSpPr>
        <p:spPr>
          <a:xfrm>
            <a:off x="1812995" y="5454615"/>
            <a:ext cx="45719" cy="467971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: Rounded Corners 1119">
            <a:extLst>
              <a:ext uri="{FF2B5EF4-FFF2-40B4-BE49-F238E27FC236}">
                <a16:creationId xmlns:a16="http://schemas.microsoft.com/office/drawing/2014/main" id="{FA9A0FC5-5A06-8A9D-EB46-8A7C1ED31109}"/>
              </a:ext>
            </a:extLst>
          </p:cNvPr>
          <p:cNvSpPr/>
          <p:nvPr/>
        </p:nvSpPr>
        <p:spPr>
          <a:xfrm>
            <a:off x="1817463" y="6093478"/>
            <a:ext cx="45719" cy="519194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Rectangle: Rounded Corners 1120">
            <a:extLst>
              <a:ext uri="{FF2B5EF4-FFF2-40B4-BE49-F238E27FC236}">
                <a16:creationId xmlns:a16="http://schemas.microsoft.com/office/drawing/2014/main" id="{7AE71DB3-0A9D-4D53-9B20-CF093F1BC42E}"/>
              </a:ext>
            </a:extLst>
          </p:cNvPr>
          <p:cNvSpPr/>
          <p:nvPr/>
        </p:nvSpPr>
        <p:spPr>
          <a:xfrm>
            <a:off x="6266448" y="4299407"/>
            <a:ext cx="45719" cy="132851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: Rounded Corners 1123">
            <a:extLst>
              <a:ext uri="{FF2B5EF4-FFF2-40B4-BE49-F238E27FC236}">
                <a16:creationId xmlns:a16="http://schemas.microsoft.com/office/drawing/2014/main" id="{5F45D008-DBAD-21B1-2168-8A95A8999BB9}"/>
              </a:ext>
            </a:extLst>
          </p:cNvPr>
          <p:cNvSpPr/>
          <p:nvPr/>
        </p:nvSpPr>
        <p:spPr>
          <a:xfrm>
            <a:off x="6268906" y="4540244"/>
            <a:ext cx="45719" cy="139526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Rectangle: Rounded Corners 1126">
            <a:extLst>
              <a:ext uri="{FF2B5EF4-FFF2-40B4-BE49-F238E27FC236}">
                <a16:creationId xmlns:a16="http://schemas.microsoft.com/office/drawing/2014/main" id="{94D4FA3A-A2AF-486D-29D3-E38BA376F8C2}"/>
              </a:ext>
            </a:extLst>
          </p:cNvPr>
          <p:cNvSpPr/>
          <p:nvPr/>
        </p:nvSpPr>
        <p:spPr>
          <a:xfrm>
            <a:off x="6272038" y="4972248"/>
            <a:ext cx="45719" cy="138028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Rectangle: Rounded Corners 1129">
            <a:extLst>
              <a:ext uri="{FF2B5EF4-FFF2-40B4-BE49-F238E27FC236}">
                <a16:creationId xmlns:a16="http://schemas.microsoft.com/office/drawing/2014/main" id="{5B53CBF7-54A8-611C-86B1-A6E0372B4925}"/>
              </a:ext>
            </a:extLst>
          </p:cNvPr>
          <p:cNvSpPr/>
          <p:nvPr/>
        </p:nvSpPr>
        <p:spPr>
          <a:xfrm>
            <a:off x="6271847" y="5314029"/>
            <a:ext cx="45719" cy="135556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Rectangle: Rounded Corners 1135">
            <a:extLst>
              <a:ext uri="{FF2B5EF4-FFF2-40B4-BE49-F238E27FC236}">
                <a16:creationId xmlns:a16="http://schemas.microsoft.com/office/drawing/2014/main" id="{3B356B42-16CB-A199-63AC-9D03A24CB0A9}"/>
              </a:ext>
            </a:extLst>
          </p:cNvPr>
          <p:cNvSpPr/>
          <p:nvPr/>
        </p:nvSpPr>
        <p:spPr>
          <a:xfrm>
            <a:off x="6273322" y="5670649"/>
            <a:ext cx="45719" cy="141847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Rectangle: Rounded Corners 1137">
            <a:extLst>
              <a:ext uri="{FF2B5EF4-FFF2-40B4-BE49-F238E27FC236}">
                <a16:creationId xmlns:a16="http://schemas.microsoft.com/office/drawing/2014/main" id="{69513C1D-6E42-F5E8-284E-7201A135165B}"/>
              </a:ext>
            </a:extLst>
          </p:cNvPr>
          <p:cNvSpPr/>
          <p:nvPr/>
        </p:nvSpPr>
        <p:spPr>
          <a:xfrm>
            <a:off x="6266448" y="5946051"/>
            <a:ext cx="45719" cy="141847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Rectangle: Rounded Corners 1139">
            <a:extLst>
              <a:ext uri="{FF2B5EF4-FFF2-40B4-BE49-F238E27FC236}">
                <a16:creationId xmlns:a16="http://schemas.microsoft.com/office/drawing/2014/main" id="{D55EAFAC-C09D-F991-9A54-EBB67DCB3F8E}"/>
              </a:ext>
            </a:extLst>
          </p:cNvPr>
          <p:cNvSpPr/>
          <p:nvPr/>
        </p:nvSpPr>
        <p:spPr>
          <a:xfrm>
            <a:off x="10161395" y="3906726"/>
            <a:ext cx="45719" cy="641575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: Rounded Corners 1142">
            <a:extLst>
              <a:ext uri="{FF2B5EF4-FFF2-40B4-BE49-F238E27FC236}">
                <a16:creationId xmlns:a16="http://schemas.microsoft.com/office/drawing/2014/main" id="{A55C5A09-86C3-0D24-31AB-0F61D19C069A}"/>
              </a:ext>
            </a:extLst>
          </p:cNvPr>
          <p:cNvSpPr/>
          <p:nvPr/>
        </p:nvSpPr>
        <p:spPr>
          <a:xfrm>
            <a:off x="10161395" y="4699443"/>
            <a:ext cx="45719" cy="280600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: Rounded Corners 1144">
            <a:extLst>
              <a:ext uri="{FF2B5EF4-FFF2-40B4-BE49-F238E27FC236}">
                <a16:creationId xmlns:a16="http://schemas.microsoft.com/office/drawing/2014/main" id="{32A0CD01-AB1D-4782-EBF9-BD8B8DC94842}"/>
              </a:ext>
            </a:extLst>
          </p:cNvPr>
          <p:cNvSpPr/>
          <p:nvPr/>
        </p:nvSpPr>
        <p:spPr>
          <a:xfrm>
            <a:off x="10160439" y="5121961"/>
            <a:ext cx="45719" cy="546011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Rectangle: Rounded Corners 1145">
            <a:extLst>
              <a:ext uri="{FF2B5EF4-FFF2-40B4-BE49-F238E27FC236}">
                <a16:creationId xmlns:a16="http://schemas.microsoft.com/office/drawing/2014/main" id="{937CB060-8487-DE42-51AA-D09FD437A267}"/>
              </a:ext>
            </a:extLst>
          </p:cNvPr>
          <p:cNvSpPr/>
          <p:nvPr/>
        </p:nvSpPr>
        <p:spPr>
          <a:xfrm>
            <a:off x="10154118" y="5807065"/>
            <a:ext cx="45719" cy="430612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Rectangle: Rounded Corners 1146">
            <a:extLst>
              <a:ext uri="{FF2B5EF4-FFF2-40B4-BE49-F238E27FC236}">
                <a16:creationId xmlns:a16="http://schemas.microsoft.com/office/drawing/2014/main" id="{7B04D676-6601-BDDE-8115-6910164D3A41}"/>
              </a:ext>
            </a:extLst>
          </p:cNvPr>
          <p:cNvSpPr/>
          <p:nvPr/>
        </p:nvSpPr>
        <p:spPr>
          <a:xfrm>
            <a:off x="10160438" y="6394320"/>
            <a:ext cx="45719" cy="280600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66D8C78-E4B3-1EDA-33A7-E60C46F5E0BA}"/>
              </a:ext>
            </a:extLst>
          </p:cNvPr>
          <p:cNvSpPr/>
          <p:nvPr/>
        </p:nvSpPr>
        <p:spPr>
          <a:xfrm>
            <a:off x="6271452" y="6237478"/>
            <a:ext cx="45719" cy="141847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3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C781B8-1688-0F16-E390-8C467CF20C1F}"/>
              </a:ext>
            </a:extLst>
          </p:cNvPr>
          <p:cNvSpPr txBox="1">
            <a:spLocks/>
          </p:cNvSpPr>
          <p:nvPr/>
        </p:nvSpPr>
        <p:spPr>
          <a:xfrm>
            <a:off x="547592" y="358012"/>
            <a:ext cx="10661189" cy="696264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22960"/>
            <a:r>
              <a:rPr lang="en-US" sz="2520" dirty="0">
                <a:solidFill>
                  <a:prstClr val="black"/>
                </a:solidFill>
                <a:latin typeface="Calibri Light" panose="020F0302020204030204"/>
              </a:rPr>
              <a:t>the </a:t>
            </a:r>
            <a:r>
              <a:rPr lang="en-US" sz="4860" b="1" dirty="0">
                <a:solidFill>
                  <a:prstClr val="black"/>
                </a:solidFill>
                <a:latin typeface="Calibri Light" panose="020F0302020204030204"/>
              </a:rPr>
              <a:t>Networking </a:t>
            </a:r>
            <a:r>
              <a:rPr lang="en-US" sz="2520" dirty="0">
                <a:solidFill>
                  <a:prstClr val="black"/>
                </a:solidFill>
                <a:latin typeface="Calibri Light" panose="020F0302020204030204"/>
              </a:rPr>
              <a:t>protocol</a:t>
            </a:r>
          </a:p>
        </p:txBody>
      </p:sp>
      <p:pic>
        <p:nvPicPr>
          <p:cNvPr id="1026" name="Picture 2" descr="File:Desktop computer clipart - Clip Art Library">
            <a:extLst>
              <a:ext uri="{FF2B5EF4-FFF2-40B4-BE49-F238E27FC236}">
                <a16:creationId xmlns:a16="http://schemas.microsoft.com/office/drawing/2014/main" id="{3A415708-6DE1-CA61-76FC-76AD3C80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197" y="1277475"/>
            <a:ext cx="1263708" cy="91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302CDEC-5052-A6C1-F794-4207CF6387D4}"/>
              </a:ext>
            </a:extLst>
          </p:cNvPr>
          <p:cNvSpPr/>
          <p:nvPr/>
        </p:nvSpPr>
        <p:spPr>
          <a:xfrm>
            <a:off x="4836028" y="666018"/>
            <a:ext cx="2881184" cy="22986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14118F-689E-B11D-9403-995E419D66CE}"/>
              </a:ext>
            </a:extLst>
          </p:cNvPr>
          <p:cNvGrpSpPr/>
          <p:nvPr/>
        </p:nvGrpSpPr>
        <p:grpSpPr>
          <a:xfrm rot="5400000">
            <a:off x="6150115" y="2921241"/>
            <a:ext cx="316705" cy="93489"/>
            <a:chOff x="7446169" y="1054275"/>
            <a:chExt cx="316705" cy="934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4AA1A2-E64D-5E79-3B0C-D565EE228985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CEC427-3BE7-45AD-6C45-51B2E8EBD14A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AC5761D8-6BA8-E2B5-B8D6-E14FB81AF2E2}"/>
              </a:ext>
            </a:extLst>
          </p:cNvPr>
          <p:cNvSpPr/>
          <p:nvPr/>
        </p:nvSpPr>
        <p:spPr>
          <a:xfrm>
            <a:off x="547592" y="1379081"/>
            <a:ext cx="2348305" cy="18818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DFAA9B-6F46-6A31-66A6-33634B76AB62}"/>
              </a:ext>
            </a:extLst>
          </p:cNvPr>
          <p:cNvSpPr/>
          <p:nvPr/>
        </p:nvSpPr>
        <p:spPr>
          <a:xfrm>
            <a:off x="9062630" y="1323865"/>
            <a:ext cx="2198033" cy="19199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98C9A6-C7AD-604C-14C3-52A4D11C5E72}"/>
              </a:ext>
            </a:extLst>
          </p:cNvPr>
          <p:cNvGrpSpPr/>
          <p:nvPr/>
        </p:nvGrpSpPr>
        <p:grpSpPr>
          <a:xfrm rot="1680511">
            <a:off x="2581301" y="2875156"/>
            <a:ext cx="316705" cy="93489"/>
            <a:chOff x="7446169" y="1054275"/>
            <a:chExt cx="316705" cy="934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26C02B-7FED-302A-444E-EB3A855E3050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60AC16-C4EB-C8F9-AD55-117FF232E040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67AF5A-2FD1-CB33-4524-DF9C30FABD5E}"/>
              </a:ext>
            </a:extLst>
          </p:cNvPr>
          <p:cNvGrpSpPr/>
          <p:nvPr/>
        </p:nvGrpSpPr>
        <p:grpSpPr>
          <a:xfrm rot="19290594">
            <a:off x="9149516" y="2910558"/>
            <a:ext cx="316705" cy="93489"/>
            <a:chOff x="7446169" y="1054275"/>
            <a:chExt cx="316705" cy="9348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DB54AA-65D3-91BD-3B66-88812F508F95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E57974-C870-81D4-1B9C-49A8EDC05852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6739A4-1C73-F9F7-9F2A-22DBB5523840}"/>
              </a:ext>
            </a:extLst>
          </p:cNvPr>
          <p:cNvSpPr/>
          <p:nvPr/>
        </p:nvSpPr>
        <p:spPr>
          <a:xfrm>
            <a:off x="2813010" y="2964544"/>
            <a:ext cx="3424052" cy="522672"/>
          </a:xfrm>
          <a:custGeom>
            <a:avLst/>
            <a:gdLst>
              <a:gd name="connsiteX0" fmla="*/ 0 w 2743200"/>
              <a:gd name="connsiteY0" fmla="*/ 88900 h 432661"/>
              <a:gd name="connsiteX1" fmla="*/ 1384300 w 2743200"/>
              <a:gd name="connsiteY1" fmla="*/ 431800 h 432661"/>
              <a:gd name="connsiteX2" fmla="*/ 2743200 w 2743200"/>
              <a:gd name="connsiteY2" fmla="*/ 0 h 432661"/>
              <a:gd name="connsiteX0" fmla="*/ 0 w 2743200"/>
              <a:gd name="connsiteY0" fmla="*/ 88900 h 433095"/>
              <a:gd name="connsiteX1" fmla="*/ 1384300 w 2743200"/>
              <a:gd name="connsiteY1" fmla="*/ 431800 h 433095"/>
              <a:gd name="connsiteX2" fmla="*/ 2743200 w 2743200"/>
              <a:gd name="connsiteY2" fmla="*/ 0 h 433095"/>
              <a:gd name="connsiteX0" fmla="*/ 0 w 2743200"/>
              <a:gd name="connsiteY0" fmla="*/ 88900 h 433095"/>
              <a:gd name="connsiteX1" fmla="*/ 1384300 w 2743200"/>
              <a:gd name="connsiteY1" fmla="*/ 431800 h 433095"/>
              <a:gd name="connsiteX2" fmla="*/ 2743200 w 2743200"/>
              <a:gd name="connsiteY2" fmla="*/ 0 h 433095"/>
              <a:gd name="connsiteX0" fmla="*/ 0 w 2743200"/>
              <a:gd name="connsiteY0" fmla="*/ 88900 h 439385"/>
              <a:gd name="connsiteX1" fmla="*/ 1343025 w 2743200"/>
              <a:gd name="connsiteY1" fmla="*/ 438150 h 439385"/>
              <a:gd name="connsiteX2" fmla="*/ 2743200 w 2743200"/>
              <a:gd name="connsiteY2" fmla="*/ 0 h 439385"/>
              <a:gd name="connsiteX0" fmla="*/ 0 w 2743200"/>
              <a:gd name="connsiteY0" fmla="*/ 88900 h 440068"/>
              <a:gd name="connsiteX1" fmla="*/ 1343025 w 2743200"/>
              <a:gd name="connsiteY1" fmla="*/ 438150 h 440068"/>
              <a:gd name="connsiteX2" fmla="*/ 2743200 w 2743200"/>
              <a:gd name="connsiteY2" fmla="*/ 0 h 440068"/>
              <a:gd name="connsiteX0" fmla="*/ 0 w 2743200"/>
              <a:gd name="connsiteY0" fmla="*/ 88900 h 440068"/>
              <a:gd name="connsiteX1" fmla="*/ 1343025 w 2743200"/>
              <a:gd name="connsiteY1" fmla="*/ 438150 h 440068"/>
              <a:gd name="connsiteX2" fmla="*/ 2743200 w 2743200"/>
              <a:gd name="connsiteY2" fmla="*/ 0 h 440068"/>
              <a:gd name="connsiteX0" fmla="*/ 0 w 2743200"/>
              <a:gd name="connsiteY0" fmla="*/ 88900 h 449454"/>
              <a:gd name="connsiteX1" fmla="*/ 1358900 w 2743200"/>
              <a:gd name="connsiteY1" fmla="*/ 447675 h 449454"/>
              <a:gd name="connsiteX2" fmla="*/ 2743200 w 2743200"/>
              <a:gd name="connsiteY2" fmla="*/ 0 h 449454"/>
              <a:gd name="connsiteX0" fmla="*/ 0 w 2865422"/>
              <a:gd name="connsiteY0" fmla="*/ 0 h 610169"/>
              <a:gd name="connsiteX1" fmla="*/ 1481122 w 2865422"/>
              <a:gd name="connsiteY1" fmla="*/ 606425 h 610169"/>
              <a:gd name="connsiteX2" fmla="*/ 2865422 w 2865422"/>
              <a:gd name="connsiteY2" fmla="*/ 158750 h 610169"/>
              <a:gd name="connsiteX0" fmla="*/ 0 w 2865422"/>
              <a:gd name="connsiteY0" fmla="*/ 0 h 610169"/>
              <a:gd name="connsiteX1" fmla="*/ 1481122 w 2865422"/>
              <a:gd name="connsiteY1" fmla="*/ 606425 h 610169"/>
              <a:gd name="connsiteX2" fmla="*/ 2865422 w 2865422"/>
              <a:gd name="connsiteY2" fmla="*/ 158750 h 61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5422" h="610169">
                <a:moveTo>
                  <a:pt x="0" y="0"/>
                </a:moveTo>
                <a:cubicBezTo>
                  <a:pt x="598070" y="347133"/>
                  <a:pt x="1003552" y="579967"/>
                  <a:pt x="1481122" y="606425"/>
                </a:cubicBezTo>
                <a:cubicBezTo>
                  <a:pt x="1958692" y="632883"/>
                  <a:pt x="2738422" y="522816"/>
                  <a:pt x="2865422" y="15875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39AA529-C74C-829C-0AC3-1B1A84D8B1E6}"/>
              </a:ext>
            </a:extLst>
          </p:cNvPr>
          <p:cNvSpPr/>
          <p:nvPr/>
        </p:nvSpPr>
        <p:spPr>
          <a:xfrm flipH="1">
            <a:off x="6339287" y="3027420"/>
            <a:ext cx="2893883" cy="459795"/>
          </a:xfrm>
          <a:custGeom>
            <a:avLst/>
            <a:gdLst>
              <a:gd name="connsiteX0" fmla="*/ 0 w 2743200"/>
              <a:gd name="connsiteY0" fmla="*/ 88900 h 432661"/>
              <a:gd name="connsiteX1" fmla="*/ 1384300 w 2743200"/>
              <a:gd name="connsiteY1" fmla="*/ 431800 h 432661"/>
              <a:gd name="connsiteX2" fmla="*/ 2743200 w 2743200"/>
              <a:gd name="connsiteY2" fmla="*/ 0 h 432661"/>
              <a:gd name="connsiteX0" fmla="*/ 0 w 2743200"/>
              <a:gd name="connsiteY0" fmla="*/ 88900 h 433095"/>
              <a:gd name="connsiteX1" fmla="*/ 1384300 w 2743200"/>
              <a:gd name="connsiteY1" fmla="*/ 431800 h 433095"/>
              <a:gd name="connsiteX2" fmla="*/ 2743200 w 2743200"/>
              <a:gd name="connsiteY2" fmla="*/ 0 h 433095"/>
              <a:gd name="connsiteX0" fmla="*/ 0 w 2743200"/>
              <a:gd name="connsiteY0" fmla="*/ 88900 h 433095"/>
              <a:gd name="connsiteX1" fmla="*/ 1384300 w 2743200"/>
              <a:gd name="connsiteY1" fmla="*/ 431800 h 433095"/>
              <a:gd name="connsiteX2" fmla="*/ 2743200 w 2743200"/>
              <a:gd name="connsiteY2" fmla="*/ 0 h 433095"/>
              <a:gd name="connsiteX0" fmla="*/ 0 w 2743200"/>
              <a:gd name="connsiteY0" fmla="*/ 88900 h 439385"/>
              <a:gd name="connsiteX1" fmla="*/ 1343025 w 2743200"/>
              <a:gd name="connsiteY1" fmla="*/ 438150 h 439385"/>
              <a:gd name="connsiteX2" fmla="*/ 2743200 w 2743200"/>
              <a:gd name="connsiteY2" fmla="*/ 0 h 439385"/>
              <a:gd name="connsiteX0" fmla="*/ 0 w 2743200"/>
              <a:gd name="connsiteY0" fmla="*/ 88900 h 440068"/>
              <a:gd name="connsiteX1" fmla="*/ 1343025 w 2743200"/>
              <a:gd name="connsiteY1" fmla="*/ 438150 h 440068"/>
              <a:gd name="connsiteX2" fmla="*/ 2743200 w 2743200"/>
              <a:gd name="connsiteY2" fmla="*/ 0 h 440068"/>
              <a:gd name="connsiteX0" fmla="*/ 0 w 2743200"/>
              <a:gd name="connsiteY0" fmla="*/ 88900 h 440068"/>
              <a:gd name="connsiteX1" fmla="*/ 1343025 w 2743200"/>
              <a:gd name="connsiteY1" fmla="*/ 438150 h 440068"/>
              <a:gd name="connsiteX2" fmla="*/ 2743200 w 2743200"/>
              <a:gd name="connsiteY2" fmla="*/ 0 h 440068"/>
              <a:gd name="connsiteX0" fmla="*/ 0 w 2743200"/>
              <a:gd name="connsiteY0" fmla="*/ 88900 h 449454"/>
              <a:gd name="connsiteX1" fmla="*/ 1358900 w 2743200"/>
              <a:gd name="connsiteY1" fmla="*/ 447675 h 449454"/>
              <a:gd name="connsiteX2" fmla="*/ 2743200 w 2743200"/>
              <a:gd name="connsiteY2" fmla="*/ 0 h 449454"/>
              <a:gd name="connsiteX0" fmla="*/ 0 w 2755292"/>
              <a:gd name="connsiteY0" fmla="*/ 0 h 577268"/>
              <a:gd name="connsiteX1" fmla="*/ 1370992 w 2755292"/>
              <a:gd name="connsiteY1" fmla="*/ 574675 h 577268"/>
              <a:gd name="connsiteX2" fmla="*/ 2755292 w 2755292"/>
              <a:gd name="connsiteY2" fmla="*/ 127000 h 577268"/>
              <a:gd name="connsiteX0" fmla="*/ 0 w 2755292"/>
              <a:gd name="connsiteY0" fmla="*/ 0 h 577268"/>
              <a:gd name="connsiteX1" fmla="*/ 1370992 w 2755292"/>
              <a:gd name="connsiteY1" fmla="*/ 574675 h 577268"/>
              <a:gd name="connsiteX2" fmla="*/ 2755292 w 2755292"/>
              <a:gd name="connsiteY2" fmla="*/ 127000 h 577268"/>
              <a:gd name="connsiteX0" fmla="*/ 0 w 2755292"/>
              <a:gd name="connsiteY0" fmla="*/ 0 h 577268"/>
              <a:gd name="connsiteX1" fmla="*/ 1370992 w 2755292"/>
              <a:gd name="connsiteY1" fmla="*/ 574675 h 577268"/>
              <a:gd name="connsiteX2" fmla="*/ 2755292 w 2755292"/>
              <a:gd name="connsiteY2" fmla="*/ 127000 h 577268"/>
              <a:gd name="connsiteX0" fmla="*/ 0 w 2755292"/>
              <a:gd name="connsiteY0" fmla="*/ 0 h 558619"/>
              <a:gd name="connsiteX1" fmla="*/ 1234960 w 2755292"/>
              <a:gd name="connsiteY1" fmla="*/ 555625 h 558619"/>
              <a:gd name="connsiteX2" fmla="*/ 2755292 w 2755292"/>
              <a:gd name="connsiteY2" fmla="*/ 127000 h 558619"/>
              <a:gd name="connsiteX0" fmla="*/ 0 w 2755292"/>
              <a:gd name="connsiteY0" fmla="*/ 0 h 559385"/>
              <a:gd name="connsiteX1" fmla="*/ 1234960 w 2755292"/>
              <a:gd name="connsiteY1" fmla="*/ 555625 h 559385"/>
              <a:gd name="connsiteX2" fmla="*/ 2755292 w 2755292"/>
              <a:gd name="connsiteY2" fmla="*/ 127000 h 559385"/>
              <a:gd name="connsiteX0" fmla="*/ 0 w 2755292"/>
              <a:gd name="connsiteY0" fmla="*/ 0 h 559385"/>
              <a:gd name="connsiteX1" fmla="*/ 1234960 w 2755292"/>
              <a:gd name="connsiteY1" fmla="*/ 555625 h 559385"/>
              <a:gd name="connsiteX2" fmla="*/ 2755292 w 2755292"/>
              <a:gd name="connsiteY2" fmla="*/ 127000 h 559385"/>
              <a:gd name="connsiteX0" fmla="*/ 0 w 2755292"/>
              <a:gd name="connsiteY0" fmla="*/ 0 h 559385"/>
              <a:gd name="connsiteX1" fmla="*/ 1234960 w 2755292"/>
              <a:gd name="connsiteY1" fmla="*/ 555625 h 559385"/>
              <a:gd name="connsiteX2" fmla="*/ 2755292 w 2755292"/>
              <a:gd name="connsiteY2" fmla="*/ 127000 h 55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5292" h="559385">
                <a:moveTo>
                  <a:pt x="0" y="0"/>
                </a:moveTo>
                <a:cubicBezTo>
                  <a:pt x="562431" y="426508"/>
                  <a:pt x="896663" y="537633"/>
                  <a:pt x="1234960" y="555625"/>
                </a:cubicBezTo>
                <a:cubicBezTo>
                  <a:pt x="1694014" y="580039"/>
                  <a:pt x="2628292" y="491066"/>
                  <a:pt x="2755292" y="1270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BE506E-5678-404C-DAF8-677CE88A1C39}"/>
              </a:ext>
            </a:extLst>
          </p:cNvPr>
          <p:cNvSpPr txBox="1"/>
          <p:nvPr/>
        </p:nvSpPr>
        <p:spPr>
          <a:xfrm>
            <a:off x="5880499" y="2631081"/>
            <a:ext cx="79224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port: </a:t>
            </a:r>
            <a:r>
              <a:rPr lang="en-US" sz="1000" b="1"/>
              <a:t>5025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0739F8-3B77-2ACD-9359-9094851E4024}"/>
              </a:ext>
            </a:extLst>
          </p:cNvPr>
          <p:cNvSpPr txBox="1"/>
          <p:nvPr/>
        </p:nvSpPr>
        <p:spPr>
          <a:xfrm>
            <a:off x="5320322" y="2260181"/>
            <a:ext cx="19708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IP: </a:t>
            </a:r>
            <a:r>
              <a:rPr lang="en-US" sz="1600" b="1"/>
              <a:t>172.39.122.24</a:t>
            </a:r>
            <a:endParaRPr lang="en-US" sz="10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034FB1-1F73-4E53-0420-360230B4CB44}"/>
              </a:ext>
            </a:extLst>
          </p:cNvPr>
          <p:cNvSpPr txBox="1"/>
          <p:nvPr/>
        </p:nvSpPr>
        <p:spPr>
          <a:xfrm>
            <a:off x="1858714" y="2760666"/>
            <a:ext cx="79224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port: </a:t>
            </a:r>
            <a:r>
              <a:rPr lang="en-US" sz="1000" b="1"/>
              <a:t>53082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5294C3-A84C-A3E7-BF1C-4B76052E4F23}"/>
              </a:ext>
            </a:extLst>
          </p:cNvPr>
          <p:cNvSpPr txBox="1"/>
          <p:nvPr/>
        </p:nvSpPr>
        <p:spPr>
          <a:xfrm>
            <a:off x="9404587" y="2799429"/>
            <a:ext cx="79224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port: </a:t>
            </a:r>
            <a:r>
              <a:rPr lang="en-US" sz="1000" b="1"/>
              <a:t>53809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632289-64D4-52FA-E3E0-F28A1FBD25F6}"/>
              </a:ext>
            </a:extLst>
          </p:cNvPr>
          <p:cNvSpPr txBox="1"/>
          <p:nvPr/>
        </p:nvSpPr>
        <p:spPr>
          <a:xfrm>
            <a:off x="837848" y="2453977"/>
            <a:ext cx="16073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IP: </a:t>
            </a:r>
            <a:r>
              <a:rPr lang="en-US" sz="1600" b="1"/>
              <a:t>172.39.122.57</a:t>
            </a:r>
            <a:endParaRPr lang="en-US" sz="1000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C1E1CE-EA2B-FC99-D393-B4F778874F00}"/>
              </a:ext>
            </a:extLst>
          </p:cNvPr>
          <p:cNvSpPr txBox="1"/>
          <p:nvPr/>
        </p:nvSpPr>
        <p:spPr>
          <a:xfrm>
            <a:off x="9474394" y="2534198"/>
            <a:ext cx="16073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IP: </a:t>
            </a:r>
            <a:r>
              <a:rPr lang="en-US" sz="1600" b="1"/>
              <a:t>172.39.122.185</a:t>
            </a:r>
            <a:endParaRPr lang="en-US" sz="1000" b="1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24F0DBE-F28E-D2E9-D237-CDB3136BAC6F}"/>
              </a:ext>
            </a:extLst>
          </p:cNvPr>
          <p:cNvGrpSpPr/>
          <p:nvPr/>
        </p:nvGrpSpPr>
        <p:grpSpPr>
          <a:xfrm>
            <a:off x="12645750" y="107475"/>
            <a:ext cx="411930" cy="102600"/>
            <a:chOff x="12645750" y="107475"/>
            <a:chExt cx="41193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A4024BB-6F85-2E2C-FAD5-741CC2C055BB}"/>
                    </a:ext>
                  </a:extLst>
                </p14:cNvPr>
                <p14:cNvContentPartPr/>
                <p14:nvPr/>
              </p14:nvContentPartPr>
              <p14:xfrm>
                <a:off x="12645750" y="187035"/>
                <a:ext cx="29160" cy="23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A4024BB-6F85-2E2C-FAD5-741CC2C055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636750" y="178035"/>
                  <a:ext cx="46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836C54-E52E-AAD4-3C19-CC5241790DC3}"/>
                    </a:ext>
                  </a:extLst>
                </p14:cNvPr>
                <p14:cNvContentPartPr/>
                <p14:nvPr/>
              </p14:nvContentPartPr>
              <p14:xfrm>
                <a:off x="12817200" y="107475"/>
                <a:ext cx="240480" cy="10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836C54-E52E-AAD4-3C19-CC5241790DC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808200" y="98475"/>
                  <a:ext cx="258120" cy="1202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06E5A729-CBD5-10B6-E188-18CDF948DD00}"/>
              </a:ext>
            </a:extLst>
          </p:cNvPr>
          <p:cNvCxnSpPr>
            <a:cxnSpLocks/>
          </p:cNvCxnSpPr>
          <p:nvPr/>
        </p:nvCxnSpPr>
        <p:spPr>
          <a:xfrm flipH="1">
            <a:off x="1835855" y="3563451"/>
            <a:ext cx="1137" cy="3157389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20C20BAB-0F29-334E-231F-DAEDD575EB3D}"/>
              </a:ext>
            </a:extLst>
          </p:cNvPr>
          <p:cNvCxnSpPr>
            <a:cxnSpLocks/>
          </p:cNvCxnSpPr>
          <p:nvPr/>
        </p:nvCxnSpPr>
        <p:spPr>
          <a:xfrm>
            <a:off x="6292545" y="3391585"/>
            <a:ext cx="0" cy="3328511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9E9E5E65-5331-7F01-0322-009DC6D19EF2}"/>
              </a:ext>
            </a:extLst>
          </p:cNvPr>
          <p:cNvCxnSpPr>
            <a:cxnSpLocks/>
          </p:cNvCxnSpPr>
          <p:nvPr/>
        </p:nvCxnSpPr>
        <p:spPr>
          <a:xfrm flipH="1">
            <a:off x="10171212" y="3501649"/>
            <a:ext cx="12479" cy="3275168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0F4FAC99-A064-D213-2EDD-E954018DA35F}"/>
              </a:ext>
            </a:extLst>
          </p:cNvPr>
          <p:cNvSpPr txBox="1"/>
          <p:nvPr/>
        </p:nvSpPr>
        <p:spPr>
          <a:xfrm>
            <a:off x="1930481" y="6622929"/>
            <a:ext cx="444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 dirty="0"/>
              <a:t>time</a:t>
            </a:r>
            <a:endParaRPr lang="en-US" sz="1000" b="1" i="1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792CCBC-AEFB-0913-C8A1-26120A890DD2}"/>
              </a:ext>
            </a:extLst>
          </p:cNvPr>
          <p:cNvSpPr txBox="1"/>
          <p:nvPr/>
        </p:nvSpPr>
        <p:spPr>
          <a:xfrm>
            <a:off x="6386034" y="6643152"/>
            <a:ext cx="4447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 dirty="0"/>
              <a:t>time</a:t>
            </a:r>
            <a:endParaRPr lang="en-US" sz="1000" b="1" i="1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796DAA69-1B0A-6182-8BFD-156E275D62E5}"/>
              </a:ext>
            </a:extLst>
          </p:cNvPr>
          <p:cNvSpPr txBox="1"/>
          <p:nvPr/>
        </p:nvSpPr>
        <p:spPr>
          <a:xfrm>
            <a:off x="10256098" y="6566208"/>
            <a:ext cx="38917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 dirty="0"/>
              <a:t>time</a:t>
            </a:r>
            <a:endParaRPr lang="en-US" sz="1000" b="1" i="1" dirty="0"/>
          </a:p>
        </p:txBody>
      </p: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3755309A-FC4B-0322-CB82-2414D4C4BA3E}"/>
              </a:ext>
            </a:extLst>
          </p:cNvPr>
          <p:cNvCxnSpPr>
            <a:cxnSpLocks/>
          </p:cNvCxnSpPr>
          <p:nvPr/>
        </p:nvCxnSpPr>
        <p:spPr>
          <a:xfrm flipH="1" flipV="1">
            <a:off x="1835855" y="4160719"/>
            <a:ext cx="4453060" cy="17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Arrow Connector 1075">
            <a:extLst>
              <a:ext uri="{FF2B5EF4-FFF2-40B4-BE49-F238E27FC236}">
                <a16:creationId xmlns:a16="http://schemas.microsoft.com/office/drawing/2014/main" id="{6A76BC04-4C47-670A-6E91-14D556408D39}"/>
              </a:ext>
            </a:extLst>
          </p:cNvPr>
          <p:cNvCxnSpPr>
            <a:cxnSpLocks/>
          </p:cNvCxnSpPr>
          <p:nvPr/>
        </p:nvCxnSpPr>
        <p:spPr>
          <a:xfrm flipH="1">
            <a:off x="6298939" y="4439313"/>
            <a:ext cx="38847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Arrow Connector 1080">
            <a:extLst>
              <a:ext uri="{FF2B5EF4-FFF2-40B4-BE49-F238E27FC236}">
                <a16:creationId xmlns:a16="http://schemas.microsoft.com/office/drawing/2014/main" id="{0C40AC1A-1B3A-7238-FFF6-6C67444D429B}"/>
              </a:ext>
            </a:extLst>
          </p:cNvPr>
          <p:cNvCxnSpPr>
            <a:cxnSpLocks/>
          </p:cNvCxnSpPr>
          <p:nvPr/>
        </p:nvCxnSpPr>
        <p:spPr>
          <a:xfrm>
            <a:off x="6309225" y="4624983"/>
            <a:ext cx="3856543" cy="8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Arrow Connector 1085">
            <a:extLst>
              <a:ext uri="{FF2B5EF4-FFF2-40B4-BE49-F238E27FC236}">
                <a16:creationId xmlns:a16="http://schemas.microsoft.com/office/drawing/2014/main" id="{D275CAB1-029E-9898-7772-185985D36407}"/>
              </a:ext>
            </a:extLst>
          </p:cNvPr>
          <p:cNvCxnSpPr>
            <a:cxnSpLocks/>
          </p:cNvCxnSpPr>
          <p:nvPr/>
        </p:nvCxnSpPr>
        <p:spPr>
          <a:xfrm>
            <a:off x="1826587" y="5175171"/>
            <a:ext cx="4456690" cy="18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900BA45E-7C6A-19CC-1D1B-05A591AA7530}"/>
              </a:ext>
            </a:extLst>
          </p:cNvPr>
          <p:cNvCxnSpPr>
            <a:cxnSpLocks/>
          </p:cNvCxnSpPr>
          <p:nvPr/>
        </p:nvCxnSpPr>
        <p:spPr>
          <a:xfrm flipH="1">
            <a:off x="1812995" y="5390456"/>
            <a:ext cx="4475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D708C5-D167-EF7B-BD40-AE4C50B6ED59}"/>
              </a:ext>
            </a:extLst>
          </p:cNvPr>
          <p:cNvSpPr txBox="1"/>
          <p:nvPr/>
        </p:nvSpPr>
        <p:spPr>
          <a:xfrm>
            <a:off x="1431985" y="1514506"/>
            <a:ext cx="9267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 dirty="0"/>
              <a:t>Client A</a:t>
            </a:r>
            <a:endParaRPr lang="en-US" sz="11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2751F-875D-9FED-B099-C6A3E498F908}"/>
              </a:ext>
            </a:extLst>
          </p:cNvPr>
          <p:cNvSpPr txBox="1"/>
          <p:nvPr/>
        </p:nvSpPr>
        <p:spPr>
          <a:xfrm>
            <a:off x="9607590" y="1466315"/>
            <a:ext cx="10784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 dirty="0"/>
              <a:t>Client B</a:t>
            </a:r>
            <a:endParaRPr lang="en-US" sz="1100" b="1" i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ED1E22-8908-A2A9-9F3C-96939C499860}"/>
              </a:ext>
            </a:extLst>
          </p:cNvPr>
          <p:cNvCxnSpPr>
            <a:cxnSpLocks/>
          </p:cNvCxnSpPr>
          <p:nvPr/>
        </p:nvCxnSpPr>
        <p:spPr>
          <a:xfrm flipH="1">
            <a:off x="6264799" y="5511173"/>
            <a:ext cx="38978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3A667A-4EA7-B7A3-503F-0DEFC1C51D0A}"/>
              </a:ext>
            </a:extLst>
          </p:cNvPr>
          <p:cNvCxnSpPr>
            <a:cxnSpLocks/>
          </p:cNvCxnSpPr>
          <p:nvPr/>
        </p:nvCxnSpPr>
        <p:spPr>
          <a:xfrm>
            <a:off x="6319042" y="5738010"/>
            <a:ext cx="3864256" cy="4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400B8173-FF17-401A-3258-6B331540C659}"/>
              </a:ext>
            </a:extLst>
          </p:cNvPr>
          <p:cNvCxnSpPr>
            <a:cxnSpLocks/>
          </p:cNvCxnSpPr>
          <p:nvPr/>
        </p:nvCxnSpPr>
        <p:spPr>
          <a:xfrm>
            <a:off x="1830599" y="3957558"/>
            <a:ext cx="4463342" cy="3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27351A48-16F1-4D0F-0E2B-B9B7A47DA7DA}"/>
              </a:ext>
            </a:extLst>
          </p:cNvPr>
          <p:cNvSpPr/>
          <p:nvPr/>
        </p:nvSpPr>
        <p:spPr>
          <a:xfrm rot="5400000">
            <a:off x="4798866" y="3919827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30160E9-3D00-31D0-807D-9235C572A0E2}"/>
              </a:ext>
            </a:extLst>
          </p:cNvPr>
          <p:cNvSpPr/>
          <p:nvPr/>
        </p:nvSpPr>
        <p:spPr>
          <a:xfrm>
            <a:off x="3445217" y="3678084"/>
            <a:ext cx="1386766" cy="400658"/>
          </a:xfrm>
          <a:prstGeom prst="roundRect">
            <a:avLst>
              <a:gd name="adj" fmla="val 15375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t"/>
          <a:lstStyle/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Message type:	</a:t>
            </a:r>
            <a:r>
              <a:rPr lang="en-US" sz="1000" b="1" i="1" dirty="0">
                <a:solidFill>
                  <a:srgbClr val="FF0000"/>
                </a:solidFill>
              </a:rPr>
              <a:t>Login</a:t>
            </a:r>
          </a:p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              Name: 	</a:t>
            </a:r>
            <a:r>
              <a:rPr lang="en-US" sz="1000" b="1" i="1" dirty="0">
                <a:solidFill>
                  <a:schemeClr val="tx1"/>
                </a:solidFill>
              </a:rPr>
              <a:t>“Alice”</a:t>
            </a: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64CC36B5-6C38-A7F0-18B4-4643CF988441}"/>
              </a:ext>
            </a:extLst>
          </p:cNvPr>
          <p:cNvSpPr/>
          <p:nvPr/>
        </p:nvSpPr>
        <p:spPr>
          <a:xfrm rot="16200000">
            <a:off x="3448909" y="4118487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AAAD4DB2-CB33-0DF4-2A3D-4F1A475102DE}"/>
              </a:ext>
            </a:extLst>
          </p:cNvPr>
          <p:cNvSpPr/>
          <p:nvPr/>
        </p:nvSpPr>
        <p:spPr>
          <a:xfrm rot="5400000">
            <a:off x="5142367" y="5131657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37" name="Isosceles Triangle 1036">
            <a:extLst>
              <a:ext uri="{FF2B5EF4-FFF2-40B4-BE49-F238E27FC236}">
                <a16:creationId xmlns:a16="http://schemas.microsoft.com/office/drawing/2014/main" id="{742A17E6-2D6E-E7E1-1E80-C7A1EB0AAF5D}"/>
              </a:ext>
            </a:extLst>
          </p:cNvPr>
          <p:cNvSpPr/>
          <p:nvPr/>
        </p:nvSpPr>
        <p:spPr>
          <a:xfrm rot="16200000">
            <a:off x="7600640" y="4375671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39" name="Isosceles Triangle 1038">
            <a:extLst>
              <a:ext uri="{FF2B5EF4-FFF2-40B4-BE49-F238E27FC236}">
                <a16:creationId xmlns:a16="http://schemas.microsoft.com/office/drawing/2014/main" id="{A3800835-A270-4FC6-EB07-C20247EFF037}"/>
              </a:ext>
            </a:extLst>
          </p:cNvPr>
          <p:cNvSpPr/>
          <p:nvPr/>
        </p:nvSpPr>
        <p:spPr>
          <a:xfrm rot="5400000">
            <a:off x="9182743" y="4573767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97440079-1528-3E83-588A-F23517B0E816}"/>
              </a:ext>
            </a:extLst>
          </p:cNvPr>
          <p:cNvSpPr/>
          <p:nvPr/>
        </p:nvSpPr>
        <p:spPr>
          <a:xfrm>
            <a:off x="1812995" y="3617172"/>
            <a:ext cx="45719" cy="344136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Rectangle: Rounded Corners 1120">
            <a:extLst>
              <a:ext uri="{FF2B5EF4-FFF2-40B4-BE49-F238E27FC236}">
                <a16:creationId xmlns:a16="http://schemas.microsoft.com/office/drawing/2014/main" id="{7AE71DB3-0A9D-4D53-9B20-CF093F1BC42E}"/>
              </a:ext>
            </a:extLst>
          </p:cNvPr>
          <p:cNvSpPr/>
          <p:nvPr/>
        </p:nvSpPr>
        <p:spPr>
          <a:xfrm>
            <a:off x="6269362" y="3993212"/>
            <a:ext cx="45719" cy="180273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Rectangle: Rounded Corners 1126">
            <a:extLst>
              <a:ext uri="{FF2B5EF4-FFF2-40B4-BE49-F238E27FC236}">
                <a16:creationId xmlns:a16="http://schemas.microsoft.com/office/drawing/2014/main" id="{94D4FA3A-A2AF-486D-29D3-E38BA376F8C2}"/>
              </a:ext>
            </a:extLst>
          </p:cNvPr>
          <p:cNvSpPr/>
          <p:nvPr/>
        </p:nvSpPr>
        <p:spPr>
          <a:xfrm>
            <a:off x="6269362" y="4433308"/>
            <a:ext cx="45719" cy="180915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Rectangle: Rounded Corners 1139">
            <a:extLst>
              <a:ext uri="{FF2B5EF4-FFF2-40B4-BE49-F238E27FC236}">
                <a16:creationId xmlns:a16="http://schemas.microsoft.com/office/drawing/2014/main" id="{D55EAFAC-C09D-F991-9A54-EBB67DCB3F8E}"/>
              </a:ext>
            </a:extLst>
          </p:cNvPr>
          <p:cNvSpPr/>
          <p:nvPr/>
        </p:nvSpPr>
        <p:spPr>
          <a:xfrm>
            <a:off x="10162688" y="3807827"/>
            <a:ext cx="45719" cy="641575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5" name="Rectangle: Rounded Corners 1144">
            <a:extLst>
              <a:ext uri="{FF2B5EF4-FFF2-40B4-BE49-F238E27FC236}">
                <a16:creationId xmlns:a16="http://schemas.microsoft.com/office/drawing/2014/main" id="{32A0CD01-AB1D-4782-EBF9-BD8B8DC94842}"/>
              </a:ext>
            </a:extLst>
          </p:cNvPr>
          <p:cNvSpPr/>
          <p:nvPr/>
        </p:nvSpPr>
        <p:spPr>
          <a:xfrm>
            <a:off x="10160439" y="4791914"/>
            <a:ext cx="45719" cy="713370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7" name="Rectangle: Rounded Corners 1146">
            <a:extLst>
              <a:ext uri="{FF2B5EF4-FFF2-40B4-BE49-F238E27FC236}">
                <a16:creationId xmlns:a16="http://schemas.microsoft.com/office/drawing/2014/main" id="{7B04D676-6601-BDDE-8115-6910164D3A41}"/>
              </a:ext>
            </a:extLst>
          </p:cNvPr>
          <p:cNvSpPr/>
          <p:nvPr/>
        </p:nvSpPr>
        <p:spPr>
          <a:xfrm>
            <a:off x="10154087" y="5746502"/>
            <a:ext cx="45719" cy="708389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close-up of a computer&#10;&#10;Description automatically generated">
            <a:extLst>
              <a:ext uri="{FF2B5EF4-FFF2-40B4-BE49-F238E27FC236}">
                <a16:creationId xmlns:a16="http://schemas.microsoft.com/office/drawing/2014/main" id="{1C6CC9AB-E62E-BA4D-134A-81BD2E7D6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138" y="1802141"/>
            <a:ext cx="1042785" cy="6907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D1771A3-9C96-97AF-3562-9E26F5D11DC7}"/>
              </a:ext>
            </a:extLst>
          </p:cNvPr>
          <p:cNvSpPr txBox="1"/>
          <p:nvPr/>
        </p:nvSpPr>
        <p:spPr>
          <a:xfrm>
            <a:off x="5885937" y="789814"/>
            <a:ext cx="8059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 dirty="0"/>
              <a:t>Server</a:t>
            </a:r>
            <a:endParaRPr lang="en-US" sz="1100" b="1" i="1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A25C981-101A-FB8F-1DBB-1B0007413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394" y="1771018"/>
            <a:ext cx="1470640" cy="82723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AE3F152E-E21C-1D37-C881-A7E67F2941BA}"/>
              </a:ext>
            </a:extLst>
          </p:cNvPr>
          <p:cNvGrpSpPr/>
          <p:nvPr/>
        </p:nvGrpSpPr>
        <p:grpSpPr>
          <a:xfrm rot="19510691">
            <a:off x="7329889" y="1149514"/>
            <a:ext cx="316705" cy="93489"/>
            <a:chOff x="7446169" y="1054275"/>
            <a:chExt cx="316705" cy="93489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5E67D3A2-64EC-423A-C6C5-FA3186426D22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3CF4A7B6-EE62-5E60-C1B3-938B66E01967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A48D2541-47A2-C0D9-151A-775A12712FC5}"/>
              </a:ext>
            </a:extLst>
          </p:cNvPr>
          <p:cNvGrpSpPr/>
          <p:nvPr/>
        </p:nvGrpSpPr>
        <p:grpSpPr>
          <a:xfrm rot="13217100">
            <a:off x="4994643" y="1050533"/>
            <a:ext cx="316705" cy="93489"/>
            <a:chOff x="7446169" y="1054275"/>
            <a:chExt cx="316705" cy="93489"/>
          </a:xfrm>
        </p:grpSpPr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41E88265-50EB-4141-A73C-8D0D2137997B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6CD62823-5AF9-85C7-1D79-C8D97AF5864B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5B70BFCD-7B1F-4C3D-1B38-C4B3D1672DEF}"/>
              </a:ext>
            </a:extLst>
          </p:cNvPr>
          <p:cNvGrpSpPr/>
          <p:nvPr/>
        </p:nvGrpSpPr>
        <p:grpSpPr>
          <a:xfrm rot="16200000">
            <a:off x="6180937" y="597899"/>
            <a:ext cx="316705" cy="93489"/>
            <a:chOff x="7446169" y="1054275"/>
            <a:chExt cx="316705" cy="93489"/>
          </a:xfrm>
        </p:grpSpPr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CF0E6835-3822-1EBA-3741-D91E1FA4C5EB}"/>
                </a:ext>
              </a:extLst>
            </p:cNvPr>
            <p:cNvSpPr/>
            <p:nvPr/>
          </p:nvSpPr>
          <p:spPr>
            <a:xfrm>
              <a:off x="7512909" y="1054277"/>
              <a:ext cx="161860" cy="93487"/>
            </a:xfrm>
            <a:prstGeom prst="rect">
              <a:avLst/>
            </a:prstGeom>
            <a:solidFill>
              <a:schemeClr val="bg1"/>
            </a:solidFill>
            <a:ln w="101600"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F8EA6C8-2517-3A44-05A5-C24FFC98A799}"/>
                </a:ext>
              </a:extLst>
            </p:cNvPr>
            <p:cNvSpPr/>
            <p:nvPr/>
          </p:nvSpPr>
          <p:spPr>
            <a:xfrm>
              <a:off x="7446169" y="1054275"/>
              <a:ext cx="316705" cy="93489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5" name="Rectangle: Rounded Corners 1064">
            <a:extLst>
              <a:ext uri="{FF2B5EF4-FFF2-40B4-BE49-F238E27FC236}">
                <a16:creationId xmlns:a16="http://schemas.microsoft.com/office/drawing/2014/main" id="{25F35A4C-0FA7-2DCC-369E-1192FDA7F69A}"/>
              </a:ext>
            </a:extLst>
          </p:cNvPr>
          <p:cNvSpPr/>
          <p:nvPr/>
        </p:nvSpPr>
        <p:spPr>
          <a:xfrm>
            <a:off x="3546907" y="4104585"/>
            <a:ext cx="1222018" cy="339084"/>
          </a:xfrm>
          <a:prstGeom prst="roundRect">
            <a:avLst>
              <a:gd name="adj" fmla="val 15375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t"/>
          <a:lstStyle/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Message type:	</a:t>
            </a:r>
            <a:r>
              <a:rPr lang="en-US" sz="1000" b="1" i="1" dirty="0">
                <a:solidFill>
                  <a:srgbClr val="FF0000"/>
                </a:solidFill>
              </a:rPr>
              <a:t>Status</a:t>
            </a:r>
          </a:p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              Status: 	</a:t>
            </a:r>
            <a:r>
              <a:rPr lang="en-US" sz="1000" b="1" i="1" dirty="0">
                <a:solidFill>
                  <a:schemeClr val="tx1"/>
                </a:solidFill>
              </a:rPr>
              <a:t>“OK”</a:t>
            </a:r>
          </a:p>
        </p:txBody>
      </p:sp>
      <p:sp>
        <p:nvSpPr>
          <p:cNvPr id="1066" name="Rectangle: Rounded Corners 1065">
            <a:extLst>
              <a:ext uri="{FF2B5EF4-FFF2-40B4-BE49-F238E27FC236}">
                <a16:creationId xmlns:a16="http://schemas.microsoft.com/office/drawing/2014/main" id="{D436790D-7DDF-0A06-85CD-E25E78800868}"/>
              </a:ext>
            </a:extLst>
          </p:cNvPr>
          <p:cNvSpPr/>
          <p:nvPr/>
        </p:nvSpPr>
        <p:spPr>
          <a:xfrm>
            <a:off x="7699666" y="4158755"/>
            <a:ext cx="1327369" cy="377792"/>
          </a:xfrm>
          <a:prstGeom prst="roundRect">
            <a:avLst>
              <a:gd name="adj" fmla="val 15375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t"/>
          <a:lstStyle/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Message type:	</a:t>
            </a:r>
            <a:r>
              <a:rPr lang="en-US" sz="1000" b="1" i="1" dirty="0">
                <a:solidFill>
                  <a:srgbClr val="FF0000"/>
                </a:solidFill>
              </a:rPr>
              <a:t>Receive</a:t>
            </a:r>
          </a:p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              Name: 	</a:t>
            </a:r>
            <a:r>
              <a:rPr lang="en-US" sz="1000" b="1" i="1" dirty="0">
                <a:solidFill>
                  <a:schemeClr val="tx1"/>
                </a:solidFill>
              </a:rPr>
              <a:t>“Alice”</a:t>
            </a:r>
          </a:p>
        </p:txBody>
      </p:sp>
      <p:sp>
        <p:nvSpPr>
          <p:cNvPr id="1078" name="Rectangle: Rounded Corners 1077">
            <a:extLst>
              <a:ext uri="{FF2B5EF4-FFF2-40B4-BE49-F238E27FC236}">
                <a16:creationId xmlns:a16="http://schemas.microsoft.com/office/drawing/2014/main" id="{CF57A43B-8727-8363-A1D9-2CAC1514414A}"/>
              </a:ext>
            </a:extLst>
          </p:cNvPr>
          <p:cNvSpPr/>
          <p:nvPr/>
        </p:nvSpPr>
        <p:spPr>
          <a:xfrm>
            <a:off x="7586367" y="4568624"/>
            <a:ext cx="1621904" cy="348480"/>
          </a:xfrm>
          <a:prstGeom prst="roundRect">
            <a:avLst>
              <a:gd name="adj" fmla="val 15375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t"/>
          <a:lstStyle/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Message type:	</a:t>
            </a:r>
            <a:r>
              <a:rPr lang="en-US" sz="1000" b="1" i="1" dirty="0">
                <a:solidFill>
                  <a:srgbClr val="FF0000"/>
                </a:solidFill>
              </a:rPr>
              <a:t>Status</a:t>
            </a:r>
          </a:p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              Status: 	</a:t>
            </a:r>
            <a:r>
              <a:rPr lang="en-US" sz="1000" b="1" i="1" dirty="0">
                <a:solidFill>
                  <a:schemeClr val="tx1"/>
                </a:solidFill>
              </a:rPr>
              <a:t>“Err: No Msg”</a:t>
            </a:r>
          </a:p>
        </p:txBody>
      </p: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637EE070-B822-3F90-C2B3-1983DC3D78B6}"/>
              </a:ext>
            </a:extLst>
          </p:cNvPr>
          <p:cNvSpPr/>
          <p:nvPr/>
        </p:nvSpPr>
        <p:spPr>
          <a:xfrm>
            <a:off x="3244313" y="4579649"/>
            <a:ext cx="1918576" cy="692930"/>
          </a:xfrm>
          <a:prstGeom prst="roundRect">
            <a:avLst>
              <a:gd name="adj" fmla="val 15375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t"/>
          <a:lstStyle/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Message type:	</a:t>
            </a:r>
            <a:r>
              <a:rPr lang="en-US" sz="1000" b="1" i="1" dirty="0">
                <a:solidFill>
                  <a:srgbClr val="FF0000"/>
                </a:solidFill>
              </a:rPr>
              <a:t>Send</a:t>
            </a:r>
          </a:p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               From: 	</a:t>
            </a:r>
            <a:r>
              <a:rPr lang="en-US" sz="1000" b="1" i="1" dirty="0">
                <a:solidFill>
                  <a:schemeClr val="tx1"/>
                </a:solidFill>
              </a:rPr>
              <a:t>“Alice”</a:t>
            </a:r>
          </a:p>
          <a:p>
            <a:pPr>
              <a:tabLst>
                <a:tab pos="800100" algn="l"/>
              </a:tabLst>
            </a:pPr>
            <a:r>
              <a:rPr lang="en-US" sz="1000" b="1" i="1" dirty="0">
                <a:solidFill>
                  <a:schemeClr val="tx1"/>
                </a:solidFill>
              </a:rPr>
              <a:t>                   </a:t>
            </a:r>
            <a:r>
              <a:rPr lang="en-US" sz="1000" i="1" dirty="0">
                <a:solidFill>
                  <a:schemeClr val="tx1"/>
                </a:solidFill>
              </a:rPr>
              <a:t>To:</a:t>
            </a:r>
            <a:r>
              <a:rPr lang="en-US" sz="1000" b="1" i="1" dirty="0">
                <a:solidFill>
                  <a:schemeClr val="tx1"/>
                </a:solidFill>
              </a:rPr>
              <a:t>	“Julia”</a:t>
            </a:r>
            <a:br>
              <a:rPr lang="en-US" sz="1000" b="1" i="1" dirty="0">
                <a:solidFill>
                  <a:schemeClr val="tx1"/>
                </a:solidFill>
              </a:rPr>
            </a:br>
            <a:r>
              <a:rPr lang="en-US" sz="1000" b="1" i="1" dirty="0">
                <a:solidFill>
                  <a:schemeClr val="tx1"/>
                </a:solidFill>
              </a:rPr>
              <a:t>               </a:t>
            </a:r>
            <a:r>
              <a:rPr lang="en-US" sz="1000" i="1" dirty="0">
                <a:solidFill>
                  <a:schemeClr val="tx1"/>
                </a:solidFill>
              </a:rPr>
              <a:t>Data:</a:t>
            </a:r>
            <a:r>
              <a:rPr lang="en-US" sz="1000" b="1" i="1" dirty="0">
                <a:solidFill>
                  <a:schemeClr val="tx1"/>
                </a:solidFill>
              </a:rPr>
              <a:t>	</a:t>
            </a:r>
            <a:r>
              <a:rPr lang="en-US" sz="1000" b="1" dirty="0">
                <a:solidFill>
                  <a:schemeClr val="tx1"/>
                </a:solidFill>
              </a:rPr>
              <a:t>[</a:t>
            </a:r>
            <a:r>
              <a:rPr lang="en-US" sz="1000" b="1" i="1" dirty="0">
                <a:solidFill>
                  <a:schemeClr val="tx1"/>
                </a:solidFill>
              </a:rPr>
              <a:t>‘</a:t>
            </a:r>
            <a:r>
              <a:rPr lang="en-US" sz="1000" b="1" i="1" dirty="0" err="1">
                <a:solidFill>
                  <a:schemeClr val="tx1"/>
                </a:solidFill>
              </a:rPr>
              <a:t>h’,’e’,’l’,’l’,’o</a:t>
            </a:r>
            <a:r>
              <a:rPr lang="en-US" sz="1000" b="1" i="1" dirty="0">
                <a:solidFill>
                  <a:schemeClr val="tx1"/>
                </a:solidFill>
              </a:rPr>
              <a:t>’,’!’</a:t>
            </a:r>
            <a:r>
              <a:rPr lang="en-US" sz="1000" b="1" dirty="0">
                <a:solidFill>
                  <a:schemeClr val="tx1"/>
                </a:solidFill>
              </a:rPr>
              <a:t>]</a:t>
            </a:r>
          </a:p>
          <a:p>
            <a:pPr>
              <a:tabLst>
                <a:tab pos="800100" algn="l"/>
              </a:tabLst>
            </a:pP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80" name="Rectangle: Rounded Corners 1079">
            <a:extLst>
              <a:ext uri="{FF2B5EF4-FFF2-40B4-BE49-F238E27FC236}">
                <a16:creationId xmlns:a16="http://schemas.microsoft.com/office/drawing/2014/main" id="{9AA8F8E2-BE21-F404-7CF2-32088A1D876E}"/>
              </a:ext>
            </a:extLst>
          </p:cNvPr>
          <p:cNvSpPr/>
          <p:nvPr/>
        </p:nvSpPr>
        <p:spPr>
          <a:xfrm>
            <a:off x="1813850" y="4322646"/>
            <a:ext cx="45719" cy="871131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: Rounded Corners 1081">
            <a:extLst>
              <a:ext uri="{FF2B5EF4-FFF2-40B4-BE49-F238E27FC236}">
                <a16:creationId xmlns:a16="http://schemas.microsoft.com/office/drawing/2014/main" id="{ECAE4ACC-1E4A-C4CC-E7AF-DC58FD612D36}"/>
              </a:ext>
            </a:extLst>
          </p:cNvPr>
          <p:cNvSpPr/>
          <p:nvPr/>
        </p:nvSpPr>
        <p:spPr>
          <a:xfrm>
            <a:off x="1813850" y="4164752"/>
            <a:ext cx="45719" cy="55141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: Rounded Corners 1082">
            <a:extLst>
              <a:ext uri="{FF2B5EF4-FFF2-40B4-BE49-F238E27FC236}">
                <a16:creationId xmlns:a16="http://schemas.microsoft.com/office/drawing/2014/main" id="{D258BB9A-162D-9B95-9135-F5C89C4607A9}"/>
              </a:ext>
            </a:extLst>
          </p:cNvPr>
          <p:cNvSpPr/>
          <p:nvPr/>
        </p:nvSpPr>
        <p:spPr>
          <a:xfrm>
            <a:off x="1813850" y="4241004"/>
            <a:ext cx="45719" cy="55141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: Rounded Corners 1083">
            <a:extLst>
              <a:ext uri="{FF2B5EF4-FFF2-40B4-BE49-F238E27FC236}">
                <a16:creationId xmlns:a16="http://schemas.microsoft.com/office/drawing/2014/main" id="{99D93355-16CB-D47A-D3EB-72726160B4A8}"/>
              </a:ext>
            </a:extLst>
          </p:cNvPr>
          <p:cNvSpPr/>
          <p:nvPr/>
        </p:nvSpPr>
        <p:spPr>
          <a:xfrm>
            <a:off x="6269132" y="6089000"/>
            <a:ext cx="45719" cy="207086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Isosceles Triangle 1087">
            <a:extLst>
              <a:ext uri="{FF2B5EF4-FFF2-40B4-BE49-F238E27FC236}">
                <a16:creationId xmlns:a16="http://schemas.microsoft.com/office/drawing/2014/main" id="{E3E1D2B7-B9F7-AB17-E505-8EDFF8F100BB}"/>
              </a:ext>
            </a:extLst>
          </p:cNvPr>
          <p:cNvSpPr/>
          <p:nvPr/>
        </p:nvSpPr>
        <p:spPr>
          <a:xfrm rot="16200000">
            <a:off x="3511967" y="5328815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90" name="Rectangle: Rounded Corners 1089">
            <a:extLst>
              <a:ext uri="{FF2B5EF4-FFF2-40B4-BE49-F238E27FC236}">
                <a16:creationId xmlns:a16="http://schemas.microsoft.com/office/drawing/2014/main" id="{19F62034-4984-ED84-B434-08BC2CFB215E}"/>
              </a:ext>
            </a:extLst>
          </p:cNvPr>
          <p:cNvSpPr/>
          <p:nvPr/>
        </p:nvSpPr>
        <p:spPr>
          <a:xfrm>
            <a:off x="3609965" y="5314913"/>
            <a:ext cx="1222018" cy="339084"/>
          </a:xfrm>
          <a:prstGeom prst="roundRect">
            <a:avLst>
              <a:gd name="adj" fmla="val 15375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t"/>
          <a:lstStyle/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Message type:	</a:t>
            </a:r>
            <a:r>
              <a:rPr lang="en-US" sz="1000" b="1" i="1" dirty="0">
                <a:solidFill>
                  <a:srgbClr val="FF0000"/>
                </a:solidFill>
              </a:rPr>
              <a:t>Status</a:t>
            </a:r>
          </a:p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              Status: 	</a:t>
            </a:r>
            <a:r>
              <a:rPr lang="en-US" sz="1000" b="1" i="1" dirty="0">
                <a:solidFill>
                  <a:schemeClr val="tx1"/>
                </a:solidFill>
              </a:rPr>
              <a:t>“OK”</a:t>
            </a:r>
          </a:p>
        </p:txBody>
      </p:sp>
      <p:sp>
        <p:nvSpPr>
          <p:cNvPr id="1091" name="Rectangle: Rounded Corners 1090">
            <a:extLst>
              <a:ext uri="{FF2B5EF4-FFF2-40B4-BE49-F238E27FC236}">
                <a16:creationId xmlns:a16="http://schemas.microsoft.com/office/drawing/2014/main" id="{F24A4512-CD96-83D4-4F78-AA0EE97993F8}"/>
              </a:ext>
            </a:extLst>
          </p:cNvPr>
          <p:cNvSpPr/>
          <p:nvPr/>
        </p:nvSpPr>
        <p:spPr>
          <a:xfrm>
            <a:off x="6267545" y="5512420"/>
            <a:ext cx="47536" cy="222075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3" name="Isosceles Triangle 1092">
            <a:extLst>
              <a:ext uri="{FF2B5EF4-FFF2-40B4-BE49-F238E27FC236}">
                <a16:creationId xmlns:a16="http://schemas.microsoft.com/office/drawing/2014/main" id="{347F05A5-DD70-9F02-8E9F-06B332FD5FA8}"/>
              </a:ext>
            </a:extLst>
          </p:cNvPr>
          <p:cNvSpPr/>
          <p:nvPr/>
        </p:nvSpPr>
        <p:spPr>
          <a:xfrm rot="16200000">
            <a:off x="7644488" y="5452247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44821190-33FD-9F8C-A3D8-C58FD2D6B263}"/>
              </a:ext>
            </a:extLst>
          </p:cNvPr>
          <p:cNvSpPr/>
          <p:nvPr/>
        </p:nvSpPr>
        <p:spPr>
          <a:xfrm>
            <a:off x="7743514" y="5235331"/>
            <a:ext cx="1327369" cy="377792"/>
          </a:xfrm>
          <a:prstGeom prst="roundRect">
            <a:avLst>
              <a:gd name="adj" fmla="val 15375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t"/>
          <a:lstStyle/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Message type:	</a:t>
            </a:r>
            <a:r>
              <a:rPr lang="en-US" sz="1000" b="1" i="1" dirty="0">
                <a:solidFill>
                  <a:srgbClr val="FF0000"/>
                </a:solidFill>
              </a:rPr>
              <a:t>Receive</a:t>
            </a:r>
          </a:p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              Name: 	</a:t>
            </a:r>
            <a:r>
              <a:rPr lang="en-US" sz="1000" b="1" i="1" dirty="0">
                <a:solidFill>
                  <a:schemeClr val="tx1"/>
                </a:solidFill>
              </a:rPr>
              <a:t>“Alice”</a:t>
            </a:r>
          </a:p>
        </p:txBody>
      </p:sp>
      <p:sp>
        <p:nvSpPr>
          <p:cNvPr id="1096" name="Isosceles Triangle 1095">
            <a:extLst>
              <a:ext uri="{FF2B5EF4-FFF2-40B4-BE49-F238E27FC236}">
                <a16:creationId xmlns:a16="http://schemas.microsoft.com/office/drawing/2014/main" id="{9E288813-B61D-C4EB-430D-53A3CFE69DC5}"/>
              </a:ext>
            </a:extLst>
          </p:cNvPr>
          <p:cNvSpPr/>
          <p:nvPr/>
        </p:nvSpPr>
        <p:spPr>
          <a:xfrm rot="5400000">
            <a:off x="9342941" y="5688980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095" name="Rectangle: Rounded Corners 1094">
            <a:extLst>
              <a:ext uri="{FF2B5EF4-FFF2-40B4-BE49-F238E27FC236}">
                <a16:creationId xmlns:a16="http://schemas.microsoft.com/office/drawing/2014/main" id="{2D0BB99E-B81B-FDDC-400E-9386FED17FCC}"/>
              </a:ext>
            </a:extLst>
          </p:cNvPr>
          <p:cNvSpPr/>
          <p:nvPr/>
        </p:nvSpPr>
        <p:spPr>
          <a:xfrm>
            <a:off x="7449202" y="5653997"/>
            <a:ext cx="1918576" cy="692930"/>
          </a:xfrm>
          <a:prstGeom prst="roundRect">
            <a:avLst>
              <a:gd name="adj" fmla="val 15375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t"/>
          <a:lstStyle/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Message type:	</a:t>
            </a:r>
            <a:r>
              <a:rPr lang="en-US" sz="1000" b="1" i="1" dirty="0">
                <a:solidFill>
                  <a:srgbClr val="FF0000"/>
                </a:solidFill>
              </a:rPr>
              <a:t>Send</a:t>
            </a:r>
          </a:p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               From: 	</a:t>
            </a:r>
            <a:r>
              <a:rPr lang="en-US" sz="1000" b="1" i="1" dirty="0">
                <a:solidFill>
                  <a:schemeClr val="tx1"/>
                </a:solidFill>
              </a:rPr>
              <a:t>“Alice”</a:t>
            </a:r>
          </a:p>
          <a:p>
            <a:pPr>
              <a:tabLst>
                <a:tab pos="800100" algn="l"/>
              </a:tabLst>
            </a:pPr>
            <a:r>
              <a:rPr lang="en-US" sz="1000" b="1" i="1" dirty="0">
                <a:solidFill>
                  <a:schemeClr val="tx1"/>
                </a:solidFill>
              </a:rPr>
              <a:t>                   </a:t>
            </a:r>
            <a:r>
              <a:rPr lang="en-US" sz="1000" i="1" dirty="0">
                <a:solidFill>
                  <a:schemeClr val="tx1"/>
                </a:solidFill>
              </a:rPr>
              <a:t>To:</a:t>
            </a:r>
            <a:r>
              <a:rPr lang="en-US" sz="1000" b="1" i="1" dirty="0">
                <a:solidFill>
                  <a:schemeClr val="tx1"/>
                </a:solidFill>
              </a:rPr>
              <a:t>	“Julia”</a:t>
            </a:r>
            <a:br>
              <a:rPr lang="en-US" sz="1000" b="1" i="1" dirty="0">
                <a:solidFill>
                  <a:schemeClr val="tx1"/>
                </a:solidFill>
              </a:rPr>
            </a:br>
            <a:r>
              <a:rPr lang="en-US" sz="1000" b="1" i="1" dirty="0">
                <a:solidFill>
                  <a:schemeClr val="tx1"/>
                </a:solidFill>
              </a:rPr>
              <a:t>               </a:t>
            </a:r>
            <a:r>
              <a:rPr lang="en-US" sz="1000" i="1" dirty="0">
                <a:solidFill>
                  <a:schemeClr val="tx1"/>
                </a:solidFill>
              </a:rPr>
              <a:t>Data:</a:t>
            </a:r>
            <a:r>
              <a:rPr lang="en-US" sz="1000" b="1" i="1" dirty="0">
                <a:solidFill>
                  <a:schemeClr val="tx1"/>
                </a:solidFill>
              </a:rPr>
              <a:t>	</a:t>
            </a:r>
            <a:r>
              <a:rPr lang="en-US" sz="1000" b="1" dirty="0">
                <a:solidFill>
                  <a:schemeClr val="tx1"/>
                </a:solidFill>
              </a:rPr>
              <a:t>[</a:t>
            </a:r>
            <a:r>
              <a:rPr lang="en-US" sz="1000" b="1" i="1" dirty="0">
                <a:solidFill>
                  <a:schemeClr val="tx1"/>
                </a:solidFill>
              </a:rPr>
              <a:t>‘</a:t>
            </a:r>
            <a:r>
              <a:rPr lang="en-US" sz="1000" b="1" i="1" dirty="0" err="1">
                <a:solidFill>
                  <a:schemeClr val="tx1"/>
                </a:solidFill>
              </a:rPr>
              <a:t>h’,’e’,’l’,’l’,’o</a:t>
            </a:r>
            <a:r>
              <a:rPr lang="en-US" sz="1000" b="1" i="1" dirty="0">
                <a:solidFill>
                  <a:schemeClr val="tx1"/>
                </a:solidFill>
              </a:rPr>
              <a:t>’,’!’</a:t>
            </a:r>
            <a:r>
              <a:rPr lang="en-US" sz="1000" b="1" dirty="0">
                <a:solidFill>
                  <a:schemeClr val="tx1"/>
                </a:solidFill>
              </a:rPr>
              <a:t>]</a:t>
            </a:r>
          </a:p>
          <a:p>
            <a:pPr>
              <a:tabLst>
                <a:tab pos="800100" algn="l"/>
              </a:tabLst>
            </a:pPr>
            <a:endParaRPr 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3ED73178-3219-C68E-5297-1C587090EA90}"/>
              </a:ext>
            </a:extLst>
          </p:cNvPr>
          <p:cNvSpPr/>
          <p:nvPr/>
        </p:nvSpPr>
        <p:spPr>
          <a:xfrm>
            <a:off x="10160438" y="4635509"/>
            <a:ext cx="45719" cy="55141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Rectangle: Rounded Corners 1098">
            <a:extLst>
              <a:ext uri="{FF2B5EF4-FFF2-40B4-BE49-F238E27FC236}">
                <a16:creationId xmlns:a16="http://schemas.microsoft.com/office/drawing/2014/main" id="{E87610D5-79D6-EE82-DB5A-09326A038E0A}"/>
              </a:ext>
            </a:extLst>
          </p:cNvPr>
          <p:cNvSpPr/>
          <p:nvPr/>
        </p:nvSpPr>
        <p:spPr>
          <a:xfrm>
            <a:off x="10160438" y="4711761"/>
            <a:ext cx="45719" cy="55141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0" name="Straight Arrow Connector 1099">
            <a:extLst>
              <a:ext uri="{FF2B5EF4-FFF2-40B4-BE49-F238E27FC236}">
                <a16:creationId xmlns:a16="http://schemas.microsoft.com/office/drawing/2014/main" id="{D26A35E0-B0D5-E423-C4FE-F70A9E646132}"/>
              </a:ext>
            </a:extLst>
          </p:cNvPr>
          <p:cNvCxnSpPr>
            <a:cxnSpLocks/>
          </p:cNvCxnSpPr>
          <p:nvPr/>
        </p:nvCxnSpPr>
        <p:spPr>
          <a:xfrm>
            <a:off x="1827764" y="6060709"/>
            <a:ext cx="4463342" cy="3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Isosceles Triangle 1100">
            <a:extLst>
              <a:ext uri="{FF2B5EF4-FFF2-40B4-BE49-F238E27FC236}">
                <a16:creationId xmlns:a16="http://schemas.microsoft.com/office/drawing/2014/main" id="{873FC19F-AECC-0CFA-25D0-1E22A7F0F59A}"/>
              </a:ext>
            </a:extLst>
          </p:cNvPr>
          <p:cNvSpPr/>
          <p:nvPr/>
        </p:nvSpPr>
        <p:spPr>
          <a:xfrm rot="5400000">
            <a:off x="4796031" y="6022978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103" name="Rectangle: Rounded Corners 1102">
            <a:extLst>
              <a:ext uri="{FF2B5EF4-FFF2-40B4-BE49-F238E27FC236}">
                <a16:creationId xmlns:a16="http://schemas.microsoft.com/office/drawing/2014/main" id="{6B405561-1A67-0A43-24B6-E3BC33BE3752}"/>
              </a:ext>
            </a:extLst>
          </p:cNvPr>
          <p:cNvSpPr/>
          <p:nvPr/>
        </p:nvSpPr>
        <p:spPr>
          <a:xfrm>
            <a:off x="3442382" y="5781235"/>
            <a:ext cx="1386766" cy="400658"/>
          </a:xfrm>
          <a:prstGeom prst="roundRect">
            <a:avLst>
              <a:gd name="adj" fmla="val 15375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t"/>
          <a:lstStyle/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Message type:	</a:t>
            </a:r>
            <a:r>
              <a:rPr lang="en-US" sz="1000" b="1" i="1" dirty="0">
                <a:solidFill>
                  <a:srgbClr val="FF0000"/>
                </a:solidFill>
              </a:rPr>
              <a:t>Logout</a:t>
            </a:r>
          </a:p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              Name: 	</a:t>
            </a:r>
            <a:r>
              <a:rPr lang="en-US" sz="1000" b="1" i="1" dirty="0">
                <a:solidFill>
                  <a:schemeClr val="tx1"/>
                </a:solidFill>
              </a:rPr>
              <a:t>“Alice”</a:t>
            </a:r>
          </a:p>
        </p:txBody>
      </p:sp>
      <p:cxnSp>
        <p:nvCxnSpPr>
          <p:cNvPr id="1104" name="Straight Arrow Connector 1103">
            <a:extLst>
              <a:ext uri="{FF2B5EF4-FFF2-40B4-BE49-F238E27FC236}">
                <a16:creationId xmlns:a16="http://schemas.microsoft.com/office/drawing/2014/main" id="{1737C857-4605-0CB3-F6D5-51360BFC031A}"/>
              </a:ext>
            </a:extLst>
          </p:cNvPr>
          <p:cNvCxnSpPr>
            <a:cxnSpLocks/>
          </p:cNvCxnSpPr>
          <p:nvPr/>
        </p:nvCxnSpPr>
        <p:spPr>
          <a:xfrm flipH="1" flipV="1">
            <a:off x="1843386" y="6283604"/>
            <a:ext cx="4453060" cy="17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6" name="Isosceles Triangle 1105">
            <a:extLst>
              <a:ext uri="{FF2B5EF4-FFF2-40B4-BE49-F238E27FC236}">
                <a16:creationId xmlns:a16="http://schemas.microsoft.com/office/drawing/2014/main" id="{01415CD6-A55F-4DBD-7095-D8DAD140060B}"/>
              </a:ext>
            </a:extLst>
          </p:cNvPr>
          <p:cNvSpPr/>
          <p:nvPr/>
        </p:nvSpPr>
        <p:spPr>
          <a:xfrm rot="16200000">
            <a:off x="3456440" y="6241372"/>
            <a:ext cx="118566" cy="117015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i="1">
              <a:solidFill>
                <a:schemeClr val="tx1"/>
              </a:solidFill>
            </a:endParaRPr>
          </a:p>
        </p:txBody>
      </p:sp>
      <p:sp>
        <p:nvSpPr>
          <p:cNvPr id="1107" name="Rectangle: Rounded Corners 1106">
            <a:extLst>
              <a:ext uri="{FF2B5EF4-FFF2-40B4-BE49-F238E27FC236}">
                <a16:creationId xmlns:a16="http://schemas.microsoft.com/office/drawing/2014/main" id="{9B341B54-7965-CFAD-7A03-5B1413772954}"/>
              </a:ext>
            </a:extLst>
          </p:cNvPr>
          <p:cNvSpPr/>
          <p:nvPr/>
        </p:nvSpPr>
        <p:spPr>
          <a:xfrm>
            <a:off x="3554438" y="6227470"/>
            <a:ext cx="1222018" cy="339084"/>
          </a:xfrm>
          <a:prstGeom prst="roundRect">
            <a:avLst>
              <a:gd name="adj" fmla="val 15375"/>
            </a:avLst>
          </a:prstGeom>
          <a:solidFill>
            <a:schemeClr val="bg2">
              <a:lumMod val="9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9144" rIns="18288" bIns="9144" rtlCol="0" anchor="t"/>
          <a:lstStyle/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Message type:	</a:t>
            </a:r>
            <a:r>
              <a:rPr lang="en-US" sz="1000" b="1" i="1" dirty="0">
                <a:solidFill>
                  <a:srgbClr val="FF0000"/>
                </a:solidFill>
              </a:rPr>
              <a:t>Status</a:t>
            </a:r>
          </a:p>
          <a:p>
            <a:pPr>
              <a:tabLst>
                <a:tab pos="800100" algn="l"/>
              </a:tabLst>
            </a:pPr>
            <a:r>
              <a:rPr lang="en-US" sz="1000" i="1" dirty="0">
                <a:solidFill>
                  <a:schemeClr val="tx1"/>
                </a:solidFill>
              </a:rPr>
              <a:t>              Status: 	</a:t>
            </a:r>
            <a:r>
              <a:rPr lang="en-US" sz="1000" b="1" i="1" dirty="0">
                <a:solidFill>
                  <a:schemeClr val="tx1"/>
                </a:solidFill>
              </a:rPr>
              <a:t>“OK”</a:t>
            </a:r>
          </a:p>
        </p:txBody>
      </p:sp>
      <p:sp>
        <p:nvSpPr>
          <p:cNvPr id="1114" name="Rectangle: Rounded Corners 1113">
            <a:extLst>
              <a:ext uri="{FF2B5EF4-FFF2-40B4-BE49-F238E27FC236}">
                <a16:creationId xmlns:a16="http://schemas.microsoft.com/office/drawing/2014/main" id="{BFEE3B72-9309-15BC-5D96-36514F22EB9A}"/>
              </a:ext>
            </a:extLst>
          </p:cNvPr>
          <p:cNvSpPr/>
          <p:nvPr/>
        </p:nvSpPr>
        <p:spPr>
          <a:xfrm>
            <a:off x="6273123" y="5184564"/>
            <a:ext cx="45719" cy="206848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Rectangle: Rounded Corners 1116">
            <a:extLst>
              <a:ext uri="{FF2B5EF4-FFF2-40B4-BE49-F238E27FC236}">
                <a16:creationId xmlns:a16="http://schemas.microsoft.com/office/drawing/2014/main" id="{1FA803AD-C1BE-A84F-9CCD-A07ED4839EF1}"/>
              </a:ext>
            </a:extLst>
          </p:cNvPr>
          <p:cNvSpPr/>
          <p:nvPr/>
        </p:nvSpPr>
        <p:spPr>
          <a:xfrm>
            <a:off x="1815675" y="5543766"/>
            <a:ext cx="45719" cy="516943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: Rounded Corners 1118">
            <a:extLst>
              <a:ext uri="{FF2B5EF4-FFF2-40B4-BE49-F238E27FC236}">
                <a16:creationId xmlns:a16="http://schemas.microsoft.com/office/drawing/2014/main" id="{998D7D6A-F84D-CC8A-C492-1A05DD5DCB8B}"/>
              </a:ext>
            </a:extLst>
          </p:cNvPr>
          <p:cNvSpPr/>
          <p:nvPr/>
        </p:nvSpPr>
        <p:spPr>
          <a:xfrm>
            <a:off x="1814568" y="5388253"/>
            <a:ext cx="45719" cy="67888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Rectangle: Rounded Corners 1121">
            <a:extLst>
              <a:ext uri="{FF2B5EF4-FFF2-40B4-BE49-F238E27FC236}">
                <a16:creationId xmlns:a16="http://schemas.microsoft.com/office/drawing/2014/main" id="{342376EA-37E7-FA67-07B7-8A7873942D3D}"/>
              </a:ext>
            </a:extLst>
          </p:cNvPr>
          <p:cNvSpPr/>
          <p:nvPr/>
        </p:nvSpPr>
        <p:spPr>
          <a:xfrm>
            <a:off x="1814568" y="5464505"/>
            <a:ext cx="45719" cy="67888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Rectangle: Rounded Corners 1122">
            <a:extLst>
              <a:ext uri="{FF2B5EF4-FFF2-40B4-BE49-F238E27FC236}">
                <a16:creationId xmlns:a16="http://schemas.microsoft.com/office/drawing/2014/main" id="{0554FC51-C104-2B96-8ECD-BE178F199FFB}"/>
              </a:ext>
            </a:extLst>
          </p:cNvPr>
          <p:cNvSpPr/>
          <p:nvPr/>
        </p:nvSpPr>
        <p:spPr>
          <a:xfrm>
            <a:off x="1820525" y="6285875"/>
            <a:ext cx="45719" cy="257534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Rectangle: Rounded Corners 1124">
            <a:extLst>
              <a:ext uri="{FF2B5EF4-FFF2-40B4-BE49-F238E27FC236}">
                <a16:creationId xmlns:a16="http://schemas.microsoft.com/office/drawing/2014/main" id="{25F043D8-DFC2-DB86-85BA-52F733050322}"/>
              </a:ext>
            </a:extLst>
          </p:cNvPr>
          <p:cNvSpPr/>
          <p:nvPr/>
        </p:nvSpPr>
        <p:spPr>
          <a:xfrm>
            <a:off x="10149165" y="6489956"/>
            <a:ext cx="45719" cy="55141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: Rounded Corners 1125">
            <a:extLst>
              <a:ext uri="{FF2B5EF4-FFF2-40B4-BE49-F238E27FC236}">
                <a16:creationId xmlns:a16="http://schemas.microsoft.com/office/drawing/2014/main" id="{0D3E6712-BE68-DBED-B20C-C0D4E9F54EC2}"/>
              </a:ext>
            </a:extLst>
          </p:cNvPr>
          <p:cNvSpPr/>
          <p:nvPr/>
        </p:nvSpPr>
        <p:spPr>
          <a:xfrm>
            <a:off x="10149165" y="6566208"/>
            <a:ext cx="45719" cy="55141"/>
          </a:xfrm>
          <a:prstGeom prst="roundRect">
            <a:avLst>
              <a:gd name="adj" fmla="val 36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6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D1BD638-7FD8-4131-8E63-19DBC975E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02156"/>
              </p:ext>
            </p:extLst>
          </p:nvPr>
        </p:nvGraphicFramePr>
        <p:xfrm>
          <a:off x="5982996" y="1160255"/>
          <a:ext cx="5845768" cy="2002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402">
                  <a:extLst>
                    <a:ext uri="{9D8B030D-6E8A-4147-A177-3AD203B41FA5}">
                      <a16:colId xmlns:a16="http://schemas.microsoft.com/office/drawing/2014/main" val="178286996"/>
                    </a:ext>
                  </a:extLst>
                </a:gridCol>
                <a:gridCol w="5475366">
                  <a:extLst>
                    <a:ext uri="{9D8B030D-6E8A-4147-A177-3AD203B41FA5}">
                      <a16:colId xmlns:a16="http://schemas.microsoft.com/office/drawing/2014/main" val="1123225171"/>
                    </a:ext>
                  </a:extLst>
                </a:gridCol>
              </a:tblGrid>
              <a:tr h="232723">
                <a:tc gridSpan="2">
                  <a:txBody>
                    <a:bodyPr/>
                    <a:lstStyle/>
                    <a:p>
                      <a:r>
                        <a:rPr lang="en-US" sz="1100" b="0">
                          <a:latin typeface="Consolas" panose="020B0609020204030204" pitchFamily="49" charset="0"/>
                        </a:rPr>
                        <a:t>class </a:t>
                      </a:r>
                      <a:r>
                        <a:rPr lang="en-US" sz="1100" err="1">
                          <a:latin typeface="Consolas" panose="020B0609020204030204" pitchFamily="49" charset="0"/>
                        </a:rPr>
                        <a:t>InetAddress</a:t>
                      </a:r>
                      <a:endParaRPr lang="en-US" sz="1100">
                        <a:latin typeface="Consolas" panose="020B0609020204030204" pitchFamily="49" charset="0"/>
                      </a:endParaRPr>
                    </a:p>
                  </a:txBody>
                  <a:tcPr marL="41148" marR="41148" marT="41148" marB="4114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10878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represents an Internet Protocol (IP) address. An IP address is either a 32-bit or 128-bit unsigned number used by IP, a lower-level protocol on which protocols like UDP and TCP are built.</a:t>
                      </a:r>
                      <a:endParaRPr lang="en-US" sz="1000">
                        <a:latin typeface="+mn-lt"/>
                      </a:endParaRPr>
                    </a:p>
                  </a:txBody>
                  <a:tcPr marL="41148" marR="41148" marT="41148" marB="4114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89454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latin typeface="Consolas" panose="020B0609020204030204" pitchFamily="49" charset="0"/>
                        </a:rPr>
                        <a:t>static </a:t>
                      </a:r>
                      <a:r>
                        <a:rPr lang="en-US" sz="1000" b="0" err="1">
                          <a:latin typeface="Consolas" panose="020B0609020204030204" pitchFamily="49" charset="0"/>
                        </a:rPr>
                        <a:t>InetAddress</a:t>
                      </a:r>
                      <a:r>
                        <a:rPr lang="en-US" sz="1000" b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1" err="1">
                          <a:latin typeface="Consolas" panose="020B0609020204030204" pitchFamily="49" charset="0"/>
                        </a:rPr>
                        <a:t>getLocalHost</a:t>
                      </a:r>
                      <a:r>
                        <a:rPr lang="en-US" sz="1000" b="0"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/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/>
                        <a:t>Returns the address of the local host. This is achieved by retrieving the name of the host from the system, then resolving that name into an </a:t>
                      </a:r>
                      <a:r>
                        <a:rPr lang="en-US" sz="1000" err="1"/>
                        <a:t>InetAddress</a:t>
                      </a:r>
                      <a:r>
                        <a:rPr lang="en-US" sz="1000"/>
                        <a:t>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99132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sz="1000" b="1" kern="120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getHostAddress</a:t>
                      </a: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 b="0" kern="120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15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IP address string in textual presentation.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1990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err="1">
                          <a:latin typeface="Consolas" panose="020B0609020204030204" pitchFamily="49" charset="0"/>
                        </a:rPr>
                        <a:t>boolean</a:t>
                      </a:r>
                      <a:r>
                        <a:rPr lang="en-US" sz="100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1">
                          <a:latin typeface="Consolas" panose="020B0609020204030204" pitchFamily="49" charset="0"/>
                        </a:rPr>
                        <a:t>equals</a:t>
                      </a:r>
                      <a:r>
                        <a:rPr lang="en-US" sz="1000">
                          <a:latin typeface="Consolas" panose="020B0609020204030204" pitchFamily="49" charset="0"/>
                        </a:rPr>
                        <a:t>(Object obj)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235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0">
                        <a:latin typeface="Consolas" panose="020B0609020204030204" pitchFamily="49" charset="0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/>
                        <a:t>Compares this </a:t>
                      </a:r>
                      <a:r>
                        <a:rPr lang="en-US" sz="1000" err="1"/>
                        <a:t>InetAddress</a:t>
                      </a:r>
                      <a:r>
                        <a:rPr lang="en-US" sz="1000"/>
                        <a:t> against another </a:t>
                      </a:r>
                      <a:r>
                        <a:rPr lang="en-US" sz="1000" err="1"/>
                        <a:t>InetAddress</a:t>
                      </a:r>
                      <a:r>
                        <a:rPr lang="en-US" sz="1000"/>
                        <a:t> given in the parameter obj.</a:t>
                      </a:r>
                      <a:endParaRPr lang="en-US" sz="1000">
                        <a:latin typeface="Consolas" panose="020B0609020204030204" pitchFamily="49" charset="0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574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D8C8770-528C-B25B-3622-F9DA794C2A0C}"/>
              </a:ext>
            </a:extLst>
          </p:cNvPr>
          <p:cNvSpPr txBox="1">
            <a:spLocks/>
          </p:cNvSpPr>
          <p:nvPr/>
        </p:nvSpPr>
        <p:spPr>
          <a:xfrm>
            <a:off x="554736" y="358012"/>
            <a:ext cx="10661189" cy="696264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22960"/>
            <a:r>
              <a:rPr lang="en-US" sz="2520">
                <a:solidFill>
                  <a:prstClr val="black"/>
                </a:solidFill>
                <a:latin typeface="Calibri Light" panose="020F0302020204030204"/>
              </a:rPr>
              <a:t>java </a:t>
            </a:r>
            <a:r>
              <a:rPr lang="en-US" sz="4860" b="1">
                <a:solidFill>
                  <a:prstClr val="black"/>
                </a:solidFill>
                <a:latin typeface="Calibri Light" panose="020F0302020204030204"/>
              </a:rPr>
              <a:t>Sockets </a:t>
            </a:r>
            <a:r>
              <a:rPr lang="en-US" sz="2520">
                <a:solidFill>
                  <a:prstClr val="black"/>
                </a:solidFill>
                <a:latin typeface="Calibri Light" panose="020F0302020204030204"/>
              </a:rPr>
              <a:t>API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6CA0E6E-9BB3-A9B5-049A-AEA7A8D2F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713141"/>
              </p:ext>
            </p:extLst>
          </p:nvPr>
        </p:nvGraphicFramePr>
        <p:xfrm>
          <a:off x="363235" y="1160255"/>
          <a:ext cx="5232929" cy="2694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571">
                  <a:extLst>
                    <a:ext uri="{9D8B030D-6E8A-4147-A177-3AD203B41FA5}">
                      <a16:colId xmlns:a16="http://schemas.microsoft.com/office/drawing/2014/main" val="178286996"/>
                    </a:ext>
                  </a:extLst>
                </a:gridCol>
                <a:gridCol w="4901358">
                  <a:extLst>
                    <a:ext uri="{9D8B030D-6E8A-4147-A177-3AD203B41FA5}">
                      <a16:colId xmlns:a16="http://schemas.microsoft.com/office/drawing/2014/main" val="1123225171"/>
                    </a:ext>
                  </a:extLst>
                </a:gridCol>
              </a:tblGrid>
              <a:tr h="248854">
                <a:tc gridSpan="2">
                  <a:txBody>
                    <a:bodyPr/>
                    <a:lstStyle/>
                    <a:p>
                      <a:r>
                        <a:rPr lang="en-US" sz="1100" b="0">
                          <a:latin typeface="Consolas" panose="020B0609020204030204" pitchFamily="49" charset="0"/>
                        </a:rPr>
                        <a:t>class </a:t>
                      </a:r>
                      <a:r>
                        <a:rPr lang="en-US" sz="1100">
                          <a:latin typeface="Consolas" panose="020B0609020204030204" pitchFamily="49" charset="0"/>
                        </a:rPr>
                        <a:t>Socket</a:t>
                      </a:r>
                    </a:p>
                  </a:txBody>
                  <a:tcPr marL="41148" marR="41148" marT="41148" marB="4114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10878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implements client sockets (also called just "sockets"). A socket is an endpoint for communication between two machines.</a:t>
                      </a:r>
                      <a:endParaRPr lang="en-US" sz="1000">
                        <a:latin typeface="+mn-lt"/>
                      </a:endParaRPr>
                    </a:p>
                  </a:txBody>
                  <a:tcPr marL="41148" marR="41148" marT="41148" marB="4114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89454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5750" algn="l"/>
                        </a:tabLst>
                        <a:defRPr/>
                      </a:pPr>
                      <a:r>
                        <a:rPr lang="en-US" sz="1000" b="0">
                          <a:latin typeface="Consolas" panose="020B0609020204030204" pitchFamily="49" charset="0"/>
                        </a:rPr>
                        <a:t>	</a:t>
                      </a:r>
                      <a:r>
                        <a:rPr lang="en-US" sz="1000" b="1">
                          <a:latin typeface="Consolas" panose="020B0609020204030204" pitchFamily="49" charset="0"/>
                        </a:rPr>
                        <a:t>Socket</a:t>
                      </a:r>
                      <a:r>
                        <a:rPr lang="en-US" sz="1000" b="0">
                          <a:latin typeface="Consolas" panose="020B0609020204030204" pitchFamily="49" charset="0"/>
                        </a:rPr>
                        <a:t>(String host, int port)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/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 a stream socket and connects it to the specified port number on the named host.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99132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b="0" kern="120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InetAddress</a:t>
                      </a: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kern="120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getInetAddress</a:t>
                      </a: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088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/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the address to which the socket is connected.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29588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b="0" kern="120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OutputStream</a:t>
                      </a: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kern="120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getOutputStream</a:t>
                      </a: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 b="0" kern="120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15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0"/>
                        </a:lnSpc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an output stream for this socket.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1990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err="1">
                          <a:latin typeface="Consolas" panose="020B0609020204030204" pitchFamily="49" charset="0"/>
                        </a:rPr>
                        <a:t>InputStream</a:t>
                      </a:r>
                      <a:r>
                        <a:rPr lang="en-US" sz="100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1" err="1">
                          <a:latin typeface="Consolas" panose="020B0609020204030204" pitchFamily="49" charset="0"/>
                        </a:rPr>
                        <a:t>getInputStream</a:t>
                      </a:r>
                      <a:r>
                        <a:rPr lang="en-US" sz="1000"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235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>
                        <a:latin typeface="Consolas" panose="020B0609020204030204" pitchFamily="49" charset="0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/>
                        <a:t>Returns an input stream for this socket.</a:t>
                      </a:r>
                      <a:endParaRPr lang="en-US" sz="1000">
                        <a:latin typeface="Consolas" panose="020B0609020204030204" pitchFamily="49" charset="0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574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>
                          <a:latin typeface="Consolas" panose="020B0609020204030204" pitchFamily="49" charset="0"/>
                        </a:rPr>
                        <a:t>void </a:t>
                      </a:r>
                      <a:r>
                        <a:rPr lang="en-US" sz="1000" b="1">
                          <a:latin typeface="Consolas" panose="020B0609020204030204" pitchFamily="49" charset="0"/>
                        </a:rPr>
                        <a:t>close</a:t>
                      </a:r>
                      <a:r>
                        <a:rPr lang="en-US" sz="1000"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>
                        <a:latin typeface="Consolas" panose="020B0609020204030204" pitchFamily="49" charset="0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8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Closes this socket.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4009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4E4C83-8741-B4ED-C973-085B79926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65871"/>
              </p:ext>
            </p:extLst>
          </p:nvPr>
        </p:nvGraphicFramePr>
        <p:xfrm>
          <a:off x="363235" y="3985261"/>
          <a:ext cx="5232929" cy="1978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571">
                  <a:extLst>
                    <a:ext uri="{9D8B030D-6E8A-4147-A177-3AD203B41FA5}">
                      <a16:colId xmlns:a16="http://schemas.microsoft.com/office/drawing/2014/main" val="178286996"/>
                    </a:ext>
                  </a:extLst>
                </a:gridCol>
                <a:gridCol w="4901358">
                  <a:extLst>
                    <a:ext uri="{9D8B030D-6E8A-4147-A177-3AD203B41FA5}">
                      <a16:colId xmlns:a16="http://schemas.microsoft.com/office/drawing/2014/main" val="1123225171"/>
                    </a:ext>
                  </a:extLst>
                </a:gridCol>
              </a:tblGrid>
              <a:tr h="248854">
                <a:tc gridSpan="2">
                  <a:txBody>
                    <a:bodyPr/>
                    <a:lstStyle/>
                    <a:p>
                      <a:r>
                        <a:rPr lang="en-US" sz="1100" b="0">
                          <a:latin typeface="Consolas" panose="020B0609020204030204" pitchFamily="49" charset="0"/>
                        </a:rPr>
                        <a:t>class </a:t>
                      </a:r>
                      <a:r>
                        <a:rPr lang="en-US" sz="1100" err="1">
                          <a:latin typeface="Consolas" panose="020B0609020204030204" pitchFamily="49" charset="0"/>
                        </a:rPr>
                        <a:t>ServerSocket</a:t>
                      </a:r>
                      <a:endParaRPr lang="en-US" sz="1100">
                        <a:latin typeface="Consolas" panose="020B0609020204030204" pitchFamily="49" charset="0"/>
                      </a:endParaRPr>
                    </a:p>
                  </a:txBody>
                  <a:tcPr marL="41148" marR="41148" marT="41148" marB="4114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10878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</a:pPr>
                      <a:r>
                        <a:rPr lang="en-US" sz="1000" b="0" i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This class implements client sockets (also called just "sockets"). A socket is an endpoint for communication between two machines.</a:t>
                      </a:r>
                      <a:endParaRPr lang="en-US" sz="1000">
                        <a:latin typeface="+mn-lt"/>
                      </a:endParaRPr>
                    </a:p>
                  </a:txBody>
                  <a:tcPr marL="41148" marR="41148" marT="41148" marB="4114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89454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  <a:defRPr/>
                      </a:pPr>
                      <a:r>
                        <a:rPr lang="en-US" sz="1000" b="0">
                          <a:latin typeface="Consolas" panose="020B0609020204030204" pitchFamily="49" charset="0"/>
                        </a:rPr>
                        <a:t>	</a:t>
                      </a:r>
                      <a:r>
                        <a:rPr lang="en-US" sz="1000" b="1" err="1">
                          <a:latin typeface="Consolas" panose="020B0609020204030204" pitchFamily="49" charset="0"/>
                        </a:rPr>
                        <a:t>ServerSocket</a:t>
                      </a:r>
                      <a:r>
                        <a:rPr lang="en-US" sz="1000" b="0">
                          <a:latin typeface="Consolas" panose="020B0609020204030204" pitchFamily="49" charset="0"/>
                        </a:rPr>
                        <a:t>(int port)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/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 a server socket, bound to the specified port.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99132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Socket </a:t>
                      </a:r>
                      <a:r>
                        <a:rPr lang="en-US" sz="1000" b="1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accept</a:t>
                      </a: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 b="0" kern="120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15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1000"/>
                        </a:lnSpc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Listens for a connection to be made to this socket and accepts it. When a connection is made, returns the Socket connected to the other endpoint.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1990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>
                          <a:latin typeface="Consolas" panose="020B0609020204030204" pitchFamily="49" charset="0"/>
                        </a:rPr>
                        <a:t>void </a:t>
                      </a:r>
                      <a:r>
                        <a:rPr lang="en-US" sz="1000" b="1">
                          <a:latin typeface="Consolas" panose="020B0609020204030204" pitchFamily="49" charset="0"/>
                        </a:rPr>
                        <a:t>close</a:t>
                      </a:r>
                      <a:r>
                        <a:rPr lang="en-US" sz="1000"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>
                        <a:latin typeface="Consolas" panose="020B0609020204030204" pitchFamily="49" charset="0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8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Closes this socket.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40099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117A940-1E33-FF15-6E4D-8D94DDAF9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965885"/>
              </p:ext>
            </p:extLst>
          </p:nvPr>
        </p:nvGraphicFramePr>
        <p:xfrm>
          <a:off x="5982996" y="3408155"/>
          <a:ext cx="5845768" cy="1303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402">
                  <a:extLst>
                    <a:ext uri="{9D8B030D-6E8A-4147-A177-3AD203B41FA5}">
                      <a16:colId xmlns:a16="http://schemas.microsoft.com/office/drawing/2014/main" val="178286996"/>
                    </a:ext>
                  </a:extLst>
                </a:gridCol>
                <a:gridCol w="5475366">
                  <a:extLst>
                    <a:ext uri="{9D8B030D-6E8A-4147-A177-3AD203B41FA5}">
                      <a16:colId xmlns:a16="http://schemas.microsoft.com/office/drawing/2014/main" val="1123225171"/>
                    </a:ext>
                  </a:extLst>
                </a:gridCol>
              </a:tblGrid>
              <a:tr h="232723">
                <a:tc gridSpan="2">
                  <a:txBody>
                    <a:bodyPr/>
                    <a:lstStyle/>
                    <a:p>
                      <a:r>
                        <a:rPr lang="en-US" sz="1100" b="0">
                          <a:latin typeface="Consolas" panose="020B0609020204030204" pitchFamily="49" charset="0"/>
                        </a:rPr>
                        <a:t>class </a:t>
                      </a:r>
                      <a:r>
                        <a:rPr lang="en-US" sz="1100" err="1">
                          <a:latin typeface="Consolas" panose="020B0609020204030204" pitchFamily="49" charset="0"/>
                        </a:rPr>
                        <a:t>ObjectOutputStream</a:t>
                      </a:r>
                      <a:endParaRPr lang="en-US" sz="1100">
                        <a:latin typeface="Consolas" panose="020B0609020204030204" pitchFamily="49" charset="0"/>
                      </a:endParaRPr>
                    </a:p>
                  </a:txBody>
                  <a:tcPr marL="41148" marR="41148" marT="41148" marB="4114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10878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</a:pPr>
                      <a:r>
                        <a:rPr lang="en-US" sz="1000">
                          <a:latin typeface="+mn-lt"/>
                        </a:rPr>
                        <a:t>An </a:t>
                      </a:r>
                      <a:r>
                        <a:rPr lang="en-US" sz="1000" err="1">
                          <a:latin typeface="+mn-lt"/>
                        </a:rPr>
                        <a:t>ObjectOutputStream</a:t>
                      </a:r>
                      <a:r>
                        <a:rPr lang="en-US" sz="1000">
                          <a:latin typeface="+mn-lt"/>
                        </a:rPr>
                        <a:t> writes primitive data types and graphs of Java objects to an </a:t>
                      </a:r>
                      <a:r>
                        <a:rPr lang="en-US" sz="1000" err="1">
                          <a:latin typeface="+mn-lt"/>
                        </a:rPr>
                        <a:t>OutputStream</a:t>
                      </a:r>
                      <a:r>
                        <a:rPr lang="en-US" sz="1000">
                          <a:latin typeface="+mn-lt"/>
                        </a:rPr>
                        <a:t>.</a:t>
                      </a:r>
                    </a:p>
                  </a:txBody>
                  <a:tcPr marL="41148" marR="41148" marT="41148" marB="4114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89454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5750" algn="l"/>
                        </a:tabLst>
                        <a:defRPr/>
                      </a:pPr>
                      <a:r>
                        <a:rPr lang="en-US" sz="1000" b="1">
                          <a:latin typeface="Consolas" panose="020B0609020204030204" pitchFamily="49" charset="0"/>
                        </a:rPr>
                        <a:t>	</a:t>
                      </a:r>
                      <a:r>
                        <a:rPr lang="en-US" sz="1000" b="1" err="1">
                          <a:latin typeface="Consolas" panose="020B0609020204030204" pitchFamily="49" charset="0"/>
                        </a:rPr>
                        <a:t>ObjectOutputStream</a:t>
                      </a:r>
                      <a:r>
                        <a:rPr lang="en-US" sz="1000" b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err="1">
                          <a:latin typeface="Consolas" panose="020B0609020204030204" pitchFamily="49" charset="0"/>
                        </a:rPr>
                        <a:t>OutputStream</a:t>
                      </a:r>
                      <a:r>
                        <a:rPr lang="en-US" sz="1000" b="0">
                          <a:latin typeface="Consolas" panose="020B0609020204030204" pitchFamily="49" charset="0"/>
                        </a:rPr>
                        <a:t> out)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/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/>
                        <a:t>Creates an </a:t>
                      </a:r>
                      <a:r>
                        <a:rPr lang="en-US" sz="1000" err="1"/>
                        <a:t>ObjectOutputStream</a:t>
                      </a:r>
                      <a:r>
                        <a:rPr lang="en-US" sz="1000"/>
                        <a:t> that writes to the specified </a:t>
                      </a:r>
                      <a:r>
                        <a:rPr lang="en-US" sz="1000" err="1"/>
                        <a:t>OutputStream</a:t>
                      </a:r>
                      <a:r>
                        <a:rPr lang="en-US" sz="1000"/>
                        <a:t>..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99132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000" b="1" kern="120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writeObject</a:t>
                      </a: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(Object obj)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 b="0" kern="120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15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Writes the specified object to the </a:t>
                      </a:r>
                      <a:r>
                        <a:rPr lang="en-US" sz="10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ObjectOutputStream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199027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28EB459-9A85-3629-3231-5461C1F62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73978"/>
              </p:ext>
            </p:extLst>
          </p:nvPr>
        </p:nvGraphicFramePr>
        <p:xfrm>
          <a:off x="5982995" y="4931774"/>
          <a:ext cx="5845769" cy="1303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402">
                  <a:extLst>
                    <a:ext uri="{9D8B030D-6E8A-4147-A177-3AD203B41FA5}">
                      <a16:colId xmlns:a16="http://schemas.microsoft.com/office/drawing/2014/main" val="178286996"/>
                    </a:ext>
                  </a:extLst>
                </a:gridCol>
                <a:gridCol w="5475367">
                  <a:extLst>
                    <a:ext uri="{9D8B030D-6E8A-4147-A177-3AD203B41FA5}">
                      <a16:colId xmlns:a16="http://schemas.microsoft.com/office/drawing/2014/main" val="1123225171"/>
                    </a:ext>
                  </a:extLst>
                </a:gridCol>
              </a:tblGrid>
              <a:tr h="232723">
                <a:tc gridSpan="2">
                  <a:txBody>
                    <a:bodyPr/>
                    <a:lstStyle/>
                    <a:p>
                      <a:r>
                        <a:rPr lang="en-US" sz="1100" b="0">
                          <a:latin typeface="Consolas" panose="020B0609020204030204" pitchFamily="49" charset="0"/>
                        </a:rPr>
                        <a:t>class </a:t>
                      </a:r>
                      <a:r>
                        <a:rPr lang="en-US" sz="1100" err="1">
                          <a:latin typeface="Consolas" panose="020B0609020204030204" pitchFamily="49" charset="0"/>
                        </a:rPr>
                        <a:t>ObjectInputStream</a:t>
                      </a:r>
                      <a:endParaRPr lang="en-US" sz="1100">
                        <a:latin typeface="Consolas" panose="020B0609020204030204" pitchFamily="49" charset="0"/>
                      </a:endParaRPr>
                    </a:p>
                  </a:txBody>
                  <a:tcPr marL="41148" marR="41148" marT="41148" marB="4114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10878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</a:pPr>
                      <a:r>
                        <a:rPr lang="en-US" sz="1000">
                          <a:latin typeface="+mn-lt"/>
                        </a:rPr>
                        <a:t>An </a:t>
                      </a:r>
                      <a:r>
                        <a:rPr lang="en-US" sz="1000" err="1">
                          <a:latin typeface="+mn-lt"/>
                        </a:rPr>
                        <a:t>ObjectInputStream</a:t>
                      </a:r>
                      <a:r>
                        <a:rPr lang="en-US" sz="1000">
                          <a:latin typeface="+mn-lt"/>
                        </a:rPr>
                        <a:t> deserializes primitive data and objects previously written using an </a:t>
                      </a:r>
                      <a:r>
                        <a:rPr lang="en-US" sz="1000" err="1">
                          <a:latin typeface="+mn-lt"/>
                        </a:rPr>
                        <a:t>ObjectOutputStream</a:t>
                      </a:r>
                      <a:r>
                        <a:rPr lang="en-US" sz="1000">
                          <a:latin typeface="+mn-lt"/>
                        </a:rPr>
                        <a:t>.</a:t>
                      </a:r>
                    </a:p>
                  </a:txBody>
                  <a:tcPr marL="41148" marR="41148" marT="41148" marB="4114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89454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85750" algn="l"/>
                        </a:tabLst>
                        <a:defRPr/>
                      </a:pPr>
                      <a:r>
                        <a:rPr lang="en-US" sz="1000" b="1">
                          <a:latin typeface="Consolas" panose="020B0609020204030204" pitchFamily="49" charset="0"/>
                        </a:rPr>
                        <a:t>	</a:t>
                      </a:r>
                      <a:r>
                        <a:rPr lang="en-US" sz="1000" b="1" err="1">
                          <a:latin typeface="Consolas" panose="020B0609020204030204" pitchFamily="49" charset="0"/>
                        </a:rPr>
                        <a:t>ObjectInputStream</a:t>
                      </a:r>
                      <a:r>
                        <a:rPr lang="en-US" sz="1000" b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err="1">
                          <a:latin typeface="Consolas" panose="020B0609020204030204" pitchFamily="49" charset="0"/>
                        </a:rPr>
                        <a:t>InputStream</a:t>
                      </a:r>
                      <a:r>
                        <a:rPr lang="en-US" sz="1000" b="0">
                          <a:latin typeface="Consolas" panose="020B0609020204030204" pitchFamily="49" charset="0"/>
                        </a:rPr>
                        <a:t> in)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/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/>
                        <a:t>Creates an </a:t>
                      </a:r>
                      <a:r>
                        <a:rPr lang="en-US" sz="1000" err="1"/>
                        <a:t>ObjectInputStream</a:t>
                      </a:r>
                      <a:r>
                        <a:rPr lang="en-US" sz="1000"/>
                        <a:t> that reads from the specified </a:t>
                      </a:r>
                      <a:r>
                        <a:rPr lang="en-US" sz="1000" err="1"/>
                        <a:t>InputStream</a:t>
                      </a:r>
                      <a:r>
                        <a:rPr lang="en-US" sz="1000"/>
                        <a:t>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99132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Object </a:t>
                      </a:r>
                      <a:r>
                        <a:rPr lang="en-US" sz="1000" b="1" kern="120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readObject</a:t>
                      </a:r>
                      <a:r>
                        <a:rPr lang="en-US" sz="1000" b="0" kern="120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1000" b="0" kern="120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15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sz="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148" marR="41148" marT="41148" marB="41148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an object from the </a:t>
                      </a:r>
                      <a:r>
                        <a:rPr lang="en-US" sz="10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ObjectInputStream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41148" marR="41148" marT="41148" marB="4114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19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488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8770-528C-B25B-3622-F9DA794C2A0C}"/>
              </a:ext>
            </a:extLst>
          </p:cNvPr>
          <p:cNvSpPr txBox="1">
            <a:spLocks/>
          </p:cNvSpPr>
          <p:nvPr/>
        </p:nvSpPr>
        <p:spPr>
          <a:xfrm>
            <a:off x="554736" y="358012"/>
            <a:ext cx="10661189" cy="696264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22960"/>
            <a:r>
              <a:rPr lang="en-US" sz="2520">
                <a:solidFill>
                  <a:prstClr val="black"/>
                </a:solidFill>
                <a:latin typeface="Calibri Light" panose="020F0302020204030204"/>
              </a:rPr>
              <a:t>java </a:t>
            </a:r>
            <a:r>
              <a:rPr lang="en-US" sz="4860" b="1">
                <a:solidFill>
                  <a:prstClr val="black"/>
                </a:solidFill>
                <a:latin typeface="Calibri Light" panose="020F0302020204030204"/>
              </a:rPr>
              <a:t>Sockets </a:t>
            </a:r>
            <a:r>
              <a:rPr lang="en-US" sz="2520" b="1">
                <a:solidFill>
                  <a:prstClr val="black"/>
                </a:solidFill>
                <a:latin typeface="Calibri Light" panose="020F0302020204030204"/>
              </a:rPr>
              <a:t>example</a:t>
            </a:r>
            <a:endParaRPr lang="en-US" sz="2520">
              <a:solidFill>
                <a:prstClr val="black"/>
              </a:solidFill>
              <a:latin typeface="Calibri Light" panose="020F03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E728ED-B3A0-6E2D-6AC9-E906BAAE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6" y="1054276"/>
            <a:ext cx="5463339" cy="3439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890AD1-5861-0D5E-5E9D-36C29DDCB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314" y="706144"/>
            <a:ext cx="5870686" cy="4433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BE78D6-BCBD-569F-B67E-937CF9DAB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387" y="5217854"/>
            <a:ext cx="2962688" cy="11717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8E7130-E8E3-2F66-0CB6-B511E329F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314" y="5217854"/>
            <a:ext cx="3105583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33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ef88ef3-b4ce-4877-a0a5-4f2dcaca9ca7" xsi:nil="true"/>
    <lcf76f155ced4ddcb4097134ff3c332f xmlns="3c03b7c6-a07e-4c89-93c3-0940eb7372a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566DCBC4584F46997B7279051710B3" ma:contentTypeVersion="11" ma:contentTypeDescription="Create a new document." ma:contentTypeScope="" ma:versionID="b4e2f31517703de0619e2270e4ba10e6">
  <xsd:schema xmlns:xsd="http://www.w3.org/2001/XMLSchema" xmlns:xs="http://www.w3.org/2001/XMLSchema" xmlns:p="http://schemas.microsoft.com/office/2006/metadata/properties" xmlns:ns2="3c03b7c6-a07e-4c89-93c3-0940eb7372a2" xmlns:ns3="1ef88ef3-b4ce-4877-a0a5-4f2dcaca9ca7" targetNamespace="http://schemas.microsoft.com/office/2006/metadata/properties" ma:root="true" ma:fieldsID="bf2750b0ec5cb393400b10a065bc1213" ns2:_="" ns3:_="">
    <xsd:import namespace="3c03b7c6-a07e-4c89-93c3-0940eb7372a2"/>
    <xsd:import namespace="1ef88ef3-b4ce-4877-a0a5-4f2dcaca9c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03b7c6-a07e-4c89-93c3-0940eb7372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e646967e-5eb7-4d82-b25a-99ee5c68d0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f88ef3-b4ce-4877-a0a5-4f2dcaca9ca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27a08849-f425-42c3-956f-99162a9c7847}" ma:internalName="TaxCatchAll" ma:showField="CatchAllData" ma:web="1ef88ef3-b4ce-4877-a0a5-4f2dcaca9c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07A7DA-3353-46E8-AAD7-228678B9C1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022B2D-BDC8-41B0-B1A4-D6A3ADD64EB1}">
  <ds:schemaRefs>
    <ds:schemaRef ds:uri="1ef88ef3-b4ce-4877-a0a5-4f2dcaca9ca7"/>
    <ds:schemaRef ds:uri="3c03b7c6-a07e-4c89-93c3-0940eb7372a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FFDF90D-2F00-4DA8-9934-14E1FC4AB89A}">
  <ds:schemaRefs>
    <ds:schemaRef ds:uri="1ef88ef3-b4ce-4877-a0a5-4f2dcaca9ca7"/>
    <ds:schemaRef ds:uri="3c03b7c6-a07e-4c89-93c3-0940eb7372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</TotalTime>
  <Words>829</Words>
  <Application>Microsoft Office PowerPoint</Application>
  <PresentationFormat>Widescreen</PresentationFormat>
  <Paragraphs>127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DejaVu Serif</vt:lpstr>
      <vt:lpstr>Office Theme</vt:lpstr>
      <vt:lpstr>Tablets of Stone</vt:lpstr>
      <vt:lpstr>Rules of the game...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AP Computer Science!</dc:title>
  <dc:creator>David Nicholson</dc:creator>
  <cp:lastModifiedBy>Florin Teodorescu</cp:lastModifiedBy>
  <cp:revision>1</cp:revision>
  <dcterms:created xsi:type="dcterms:W3CDTF">2014-08-30T20:44:45Z</dcterms:created>
  <dcterms:modified xsi:type="dcterms:W3CDTF">2023-07-25T18:19:29Z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0x010100D5A40109A461F14D9971EFEC117E2058</vt:lpwstr>
  </property>
</Properties>
</file>